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600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3258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8E2D30AB-048A-4812-AC52-FDCB1DDE9962}"/>
              </a:ext>
            </a:extLst>
          </p:cNvPr>
          <p:cNvSpPr>
            <a:spLocks/>
          </p:cNvSpPr>
          <p:nvPr/>
        </p:nvSpPr>
        <p:spPr bwMode="auto">
          <a:xfrm>
            <a:off x="4205287" y="1306338"/>
            <a:ext cx="1463874" cy="951088"/>
          </a:xfrm>
          <a:custGeom>
            <a:avLst/>
            <a:gdLst>
              <a:gd name="T0" fmla="*/ 223 w 511"/>
              <a:gd name="T1" fmla="*/ 30 h 332"/>
              <a:gd name="T2" fmla="*/ 141 w 511"/>
              <a:gd name="T3" fmla="*/ 10 h 332"/>
              <a:gd name="T4" fmla="*/ 73 w 511"/>
              <a:gd name="T5" fmla="*/ 1 h 332"/>
              <a:gd name="T6" fmla="*/ 19 w 511"/>
              <a:gd name="T7" fmla="*/ 1 h 332"/>
              <a:gd name="T8" fmla="*/ 2 w 511"/>
              <a:gd name="T9" fmla="*/ 6 h 332"/>
              <a:gd name="T10" fmla="*/ 0 w 511"/>
              <a:gd name="T11" fmla="*/ 12 h 332"/>
              <a:gd name="T12" fmla="*/ 6 w 511"/>
              <a:gd name="T13" fmla="*/ 25 h 332"/>
              <a:gd name="T14" fmla="*/ 6 w 511"/>
              <a:gd name="T15" fmla="*/ 27 h 332"/>
              <a:gd name="T16" fmla="*/ 0 w 511"/>
              <a:gd name="T17" fmla="*/ 31 h 332"/>
              <a:gd name="T18" fmla="*/ 2 w 511"/>
              <a:gd name="T19" fmla="*/ 36 h 332"/>
              <a:gd name="T20" fmla="*/ 40 w 511"/>
              <a:gd name="T21" fmla="*/ 85 h 332"/>
              <a:gd name="T22" fmla="*/ 70 w 511"/>
              <a:gd name="T23" fmla="*/ 111 h 332"/>
              <a:gd name="T24" fmla="*/ 108 w 511"/>
              <a:gd name="T25" fmla="*/ 134 h 332"/>
              <a:gd name="T26" fmla="*/ 137 w 511"/>
              <a:gd name="T27" fmla="*/ 145 h 332"/>
              <a:gd name="T28" fmla="*/ 222 w 511"/>
              <a:gd name="T29" fmla="*/ 160 h 332"/>
              <a:gd name="T30" fmla="*/ 299 w 511"/>
              <a:gd name="T31" fmla="*/ 168 h 332"/>
              <a:gd name="T32" fmla="*/ 311 w 511"/>
              <a:gd name="T33" fmla="*/ 171 h 332"/>
              <a:gd name="T34" fmla="*/ 329 w 511"/>
              <a:gd name="T35" fmla="*/ 176 h 332"/>
              <a:gd name="T36" fmla="*/ 350 w 511"/>
              <a:gd name="T37" fmla="*/ 193 h 332"/>
              <a:gd name="T38" fmla="*/ 367 w 511"/>
              <a:gd name="T39" fmla="*/ 210 h 332"/>
              <a:gd name="T40" fmla="*/ 382 w 511"/>
              <a:gd name="T41" fmla="*/ 238 h 332"/>
              <a:gd name="T42" fmla="*/ 389 w 511"/>
              <a:gd name="T43" fmla="*/ 253 h 332"/>
              <a:gd name="T44" fmla="*/ 405 w 511"/>
              <a:gd name="T45" fmla="*/ 273 h 332"/>
              <a:gd name="T46" fmla="*/ 413 w 511"/>
              <a:gd name="T47" fmla="*/ 285 h 332"/>
              <a:gd name="T48" fmla="*/ 418 w 511"/>
              <a:gd name="T49" fmla="*/ 321 h 332"/>
              <a:gd name="T50" fmla="*/ 419 w 511"/>
              <a:gd name="T51" fmla="*/ 332 h 332"/>
              <a:gd name="T52" fmla="*/ 420 w 511"/>
              <a:gd name="T53" fmla="*/ 322 h 332"/>
              <a:gd name="T54" fmla="*/ 430 w 511"/>
              <a:gd name="T55" fmla="*/ 312 h 332"/>
              <a:gd name="T56" fmla="*/ 440 w 511"/>
              <a:gd name="T57" fmla="*/ 309 h 332"/>
              <a:gd name="T58" fmla="*/ 451 w 511"/>
              <a:gd name="T59" fmla="*/ 297 h 332"/>
              <a:gd name="T60" fmla="*/ 458 w 511"/>
              <a:gd name="T61" fmla="*/ 277 h 332"/>
              <a:gd name="T62" fmla="*/ 467 w 511"/>
              <a:gd name="T63" fmla="*/ 266 h 332"/>
              <a:gd name="T64" fmla="*/ 483 w 511"/>
              <a:gd name="T65" fmla="*/ 251 h 332"/>
              <a:gd name="T66" fmla="*/ 492 w 511"/>
              <a:gd name="T67" fmla="*/ 228 h 332"/>
              <a:gd name="T68" fmla="*/ 489 w 511"/>
              <a:gd name="T69" fmla="*/ 210 h 332"/>
              <a:gd name="T70" fmla="*/ 479 w 511"/>
              <a:gd name="T71" fmla="*/ 182 h 332"/>
              <a:gd name="T72" fmla="*/ 483 w 511"/>
              <a:gd name="T73" fmla="*/ 165 h 332"/>
              <a:gd name="T74" fmla="*/ 494 w 511"/>
              <a:gd name="T75" fmla="*/ 149 h 332"/>
              <a:gd name="T76" fmla="*/ 503 w 511"/>
              <a:gd name="T77" fmla="*/ 124 h 332"/>
              <a:gd name="T78" fmla="*/ 506 w 511"/>
              <a:gd name="T79" fmla="*/ 101 h 332"/>
              <a:gd name="T80" fmla="*/ 511 w 511"/>
              <a:gd name="T81" fmla="*/ 84 h 332"/>
              <a:gd name="T82" fmla="*/ 499 w 511"/>
              <a:gd name="T83" fmla="*/ 92 h 332"/>
              <a:gd name="T84" fmla="*/ 476 w 511"/>
              <a:gd name="T85" fmla="*/ 103 h 332"/>
              <a:gd name="T86" fmla="*/ 452 w 511"/>
              <a:gd name="T87" fmla="*/ 109 h 332"/>
              <a:gd name="T88" fmla="*/ 424 w 511"/>
              <a:gd name="T89" fmla="*/ 114 h 332"/>
              <a:gd name="T90" fmla="*/ 398 w 511"/>
              <a:gd name="T91" fmla="*/ 115 h 332"/>
              <a:gd name="T92" fmla="*/ 384 w 511"/>
              <a:gd name="T93" fmla="*/ 112 h 332"/>
              <a:gd name="T94" fmla="*/ 377 w 511"/>
              <a:gd name="T95" fmla="*/ 107 h 332"/>
              <a:gd name="T96" fmla="*/ 363 w 511"/>
              <a:gd name="T97" fmla="*/ 75 h 332"/>
              <a:gd name="T98" fmla="*/ 363 w 511"/>
              <a:gd name="T99" fmla="*/ 68 h 332"/>
              <a:gd name="T100" fmla="*/ 357 w 511"/>
              <a:gd name="T101" fmla="*/ 63 h 332"/>
              <a:gd name="T102" fmla="*/ 347 w 511"/>
              <a:gd name="T103" fmla="*/ 61 h 332"/>
              <a:gd name="T104" fmla="*/ 337 w 511"/>
              <a:gd name="T105" fmla="*/ 58 h 332"/>
              <a:gd name="T106" fmla="*/ 324 w 511"/>
              <a:gd name="T107" fmla="*/ 52 h 332"/>
              <a:gd name="T108" fmla="*/ 304 w 511"/>
              <a:gd name="T109" fmla="*/ 47 h 332"/>
              <a:gd name="T110" fmla="*/ 289 w 511"/>
              <a:gd name="T111" fmla="*/ 40 h 332"/>
              <a:gd name="T112" fmla="*/ 272 w 511"/>
              <a:gd name="T113" fmla="*/ 27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11" h="332">
                <a:moveTo>
                  <a:pt x="259" y="40"/>
                </a:moveTo>
                <a:lnTo>
                  <a:pt x="259" y="40"/>
                </a:lnTo>
                <a:lnTo>
                  <a:pt x="223" y="30"/>
                </a:lnTo>
                <a:lnTo>
                  <a:pt x="185" y="20"/>
                </a:lnTo>
                <a:lnTo>
                  <a:pt x="141" y="10"/>
                </a:lnTo>
                <a:lnTo>
                  <a:pt x="141" y="10"/>
                </a:lnTo>
                <a:lnTo>
                  <a:pt x="119" y="6"/>
                </a:lnTo>
                <a:lnTo>
                  <a:pt x="96" y="4"/>
                </a:lnTo>
                <a:lnTo>
                  <a:pt x="73" y="1"/>
                </a:lnTo>
                <a:lnTo>
                  <a:pt x="51" y="0"/>
                </a:lnTo>
                <a:lnTo>
                  <a:pt x="33" y="1"/>
                </a:lnTo>
                <a:lnTo>
                  <a:pt x="19" y="1"/>
                </a:lnTo>
                <a:lnTo>
                  <a:pt x="8" y="4"/>
                </a:lnTo>
                <a:lnTo>
                  <a:pt x="4" y="5"/>
                </a:lnTo>
                <a:lnTo>
                  <a:pt x="2" y="6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1" y="16"/>
                </a:lnTo>
                <a:lnTo>
                  <a:pt x="2" y="20"/>
                </a:lnTo>
                <a:lnTo>
                  <a:pt x="6" y="25"/>
                </a:lnTo>
                <a:lnTo>
                  <a:pt x="7" y="27"/>
                </a:lnTo>
                <a:lnTo>
                  <a:pt x="7" y="27"/>
                </a:lnTo>
                <a:lnTo>
                  <a:pt x="6" y="27"/>
                </a:lnTo>
                <a:lnTo>
                  <a:pt x="2" y="29"/>
                </a:lnTo>
                <a:lnTo>
                  <a:pt x="1" y="30"/>
                </a:lnTo>
                <a:lnTo>
                  <a:pt x="0" y="31"/>
                </a:lnTo>
                <a:lnTo>
                  <a:pt x="0" y="33"/>
                </a:lnTo>
                <a:lnTo>
                  <a:pt x="2" y="36"/>
                </a:lnTo>
                <a:lnTo>
                  <a:pt x="2" y="36"/>
                </a:lnTo>
                <a:lnTo>
                  <a:pt x="14" y="54"/>
                </a:lnTo>
                <a:lnTo>
                  <a:pt x="25" y="69"/>
                </a:lnTo>
                <a:lnTo>
                  <a:pt x="40" y="85"/>
                </a:lnTo>
                <a:lnTo>
                  <a:pt x="49" y="94"/>
                </a:lnTo>
                <a:lnTo>
                  <a:pt x="59" y="102"/>
                </a:lnTo>
                <a:lnTo>
                  <a:pt x="70" y="111"/>
                </a:lnTo>
                <a:lnTo>
                  <a:pt x="82" y="120"/>
                </a:lnTo>
                <a:lnTo>
                  <a:pt x="94" y="127"/>
                </a:lnTo>
                <a:lnTo>
                  <a:pt x="108" y="134"/>
                </a:lnTo>
                <a:lnTo>
                  <a:pt x="122" y="139"/>
                </a:lnTo>
                <a:lnTo>
                  <a:pt x="137" y="145"/>
                </a:lnTo>
                <a:lnTo>
                  <a:pt x="137" y="145"/>
                </a:lnTo>
                <a:lnTo>
                  <a:pt x="167" y="152"/>
                </a:lnTo>
                <a:lnTo>
                  <a:pt x="196" y="157"/>
                </a:lnTo>
                <a:lnTo>
                  <a:pt x="222" y="160"/>
                </a:lnTo>
                <a:lnTo>
                  <a:pt x="246" y="162"/>
                </a:lnTo>
                <a:lnTo>
                  <a:pt x="284" y="164"/>
                </a:lnTo>
                <a:lnTo>
                  <a:pt x="299" y="168"/>
                </a:lnTo>
                <a:lnTo>
                  <a:pt x="305" y="169"/>
                </a:lnTo>
                <a:lnTo>
                  <a:pt x="311" y="171"/>
                </a:lnTo>
                <a:lnTo>
                  <a:pt x="311" y="171"/>
                </a:lnTo>
                <a:lnTo>
                  <a:pt x="319" y="174"/>
                </a:lnTo>
                <a:lnTo>
                  <a:pt x="324" y="175"/>
                </a:lnTo>
                <a:lnTo>
                  <a:pt x="329" y="176"/>
                </a:lnTo>
                <a:lnTo>
                  <a:pt x="331" y="177"/>
                </a:lnTo>
                <a:lnTo>
                  <a:pt x="335" y="179"/>
                </a:lnTo>
                <a:lnTo>
                  <a:pt x="350" y="193"/>
                </a:lnTo>
                <a:lnTo>
                  <a:pt x="350" y="193"/>
                </a:lnTo>
                <a:lnTo>
                  <a:pt x="360" y="202"/>
                </a:lnTo>
                <a:lnTo>
                  <a:pt x="367" y="210"/>
                </a:lnTo>
                <a:lnTo>
                  <a:pt x="373" y="217"/>
                </a:lnTo>
                <a:lnTo>
                  <a:pt x="376" y="224"/>
                </a:lnTo>
                <a:lnTo>
                  <a:pt x="382" y="238"/>
                </a:lnTo>
                <a:lnTo>
                  <a:pt x="385" y="246"/>
                </a:lnTo>
                <a:lnTo>
                  <a:pt x="389" y="253"/>
                </a:lnTo>
                <a:lnTo>
                  <a:pt x="389" y="253"/>
                </a:lnTo>
                <a:lnTo>
                  <a:pt x="393" y="261"/>
                </a:lnTo>
                <a:lnTo>
                  <a:pt x="398" y="265"/>
                </a:lnTo>
                <a:lnTo>
                  <a:pt x="405" y="273"/>
                </a:lnTo>
                <a:lnTo>
                  <a:pt x="408" y="275"/>
                </a:lnTo>
                <a:lnTo>
                  <a:pt x="411" y="279"/>
                </a:lnTo>
                <a:lnTo>
                  <a:pt x="413" y="285"/>
                </a:lnTo>
                <a:lnTo>
                  <a:pt x="415" y="292"/>
                </a:lnTo>
                <a:lnTo>
                  <a:pt x="415" y="292"/>
                </a:lnTo>
                <a:lnTo>
                  <a:pt x="418" y="321"/>
                </a:lnTo>
                <a:lnTo>
                  <a:pt x="419" y="332"/>
                </a:lnTo>
                <a:lnTo>
                  <a:pt x="419" y="332"/>
                </a:lnTo>
                <a:lnTo>
                  <a:pt x="419" y="332"/>
                </a:lnTo>
                <a:lnTo>
                  <a:pt x="419" y="332"/>
                </a:lnTo>
                <a:lnTo>
                  <a:pt x="419" y="328"/>
                </a:lnTo>
                <a:lnTo>
                  <a:pt x="420" y="322"/>
                </a:lnTo>
                <a:lnTo>
                  <a:pt x="423" y="318"/>
                </a:lnTo>
                <a:lnTo>
                  <a:pt x="426" y="315"/>
                </a:lnTo>
                <a:lnTo>
                  <a:pt x="430" y="312"/>
                </a:lnTo>
                <a:lnTo>
                  <a:pt x="437" y="310"/>
                </a:lnTo>
                <a:lnTo>
                  <a:pt x="437" y="310"/>
                </a:lnTo>
                <a:lnTo>
                  <a:pt x="440" y="309"/>
                </a:lnTo>
                <a:lnTo>
                  <a:pt x="443" y="308"/>
                </a:lnTo>
                <a:lnTo>
                  <a:pt x="448" y="302"/>
                </a:lnTo>
                <a:lnTo>
                  <a:pt x="451" y="297"/>
                </a:lnTo>
                <a:lnTo>
                  <a:pt x="454" y="290"/>
                </a:lnTo>
                <a:lnTo>
                  <a:pt x="456" y="284"/>
                </a:lnTo>
                <a:lnTo>
                  <a:pt x="458" y="277"/>
                </a:lnTo>
                <a:lnTo>
                  <a:pt x="462" y="271"/>
                </a:lnTo>
                <a:lnTo>
                  <a:pt x="467" y="266"/>
                </a:lnTo>
                <a:lnTo>
                  <a:pt x="467" y="266"/>
                </a:lnTo>
                <a:lnTo>
                  <a:pt x="473" y="262"/>
                </a:lnTo>
                <a:lnTo>
                  <a:pt x="479" y="257"/>
                </a:lnTo>
                <a:lnTo>
                  <a:pt x="483" y="251"/>
                </a:lnTo>
                <a:lnTo>
                  <a:pt x="488" y="245"/>
                </a:lnTo>
                <a:lnTo>
                  <a:pt x="491" y="237"/>
                </a:lnTo>
                <a:lnTo>
                  <a:pt x="492" y="228"/>
                </a:lnTo>
                <a:lnTo>
                  <a:pt x="491" y="220"/>
                </a:lnTo>
                <a:lnTo>
                  <a:pt x="489" y="210"/>
                </a:lnTo>
                <a:lnTo>
                  <a:pt x="489" y="210"/>
                </a:lnTo>
                <a:lnTo>
                  <a:pt x="482" y="194"/>
                </a:lnTo>
                <a:lnTo>
                  <a:pt x="480" y="187"/>
                </a:lnTo>
                <a:lnTo>
                  <a:pt x="479" y="182"/>
                </a:lnTo>
                <a:lnTo>
                  <a:pt x="479" y="176"/>
                </a:lnTo>
                <a:lnTo>
                  <a:pt x="480" y="171"/>
                </a:lnTo>
                <a:lnTo>
                  <a:pt x="483" y="165"/>
                </a:lnTo>
                <a:lnTo>
                  <a:pt x="489" y="158"/>
                </a:lnTo>
                <a:lnTo>
                  <a:pt x="489" y="158"/>
                </a:lnTo>
                <a:lnTo>
                  <a:pt x="494" y="149"/>
                </a:lnTo>
                <a:lnTo>
                  <a:pt x="498" y="140"/>
                </a:lnTo>
                <a:lnTo>
                  <a:pt x="501" y="132"/>
                </a:lnTo>
                <a:lnTo>
                  <a:pt x="503" y="124"/>
                </a:lnTo>
                <a:lnTo>
                  <a:pt x="505" y="110"/>
                </a:lnTo>
                <a:lnTo>
                  <a:pt x="506" y="101"/>
                </a:lnTo>
                <a:lnTo>
                  <a:pt x="506" y="101"/>
                </a:lnTo>
                <a:lnTo>
                  <a:pt x="509" y="92"/>
                </a:lnTo>
                <a:lnTo>
                  <a:pt x="511" y="84"/>
                </a:lnTo>
                <a:lnTo>
                  <a:pt x="511" y="84"/>
                </a:lnTo>
                <a:lnTo>
                  <a:pt x="509" y="84"/>
                </a:lnTo>
                <a:lnTo>
                  <a:pt x="507" y="85"/>
                </a:lnTo>
                <a:lnTo>
                  <a:pt x="499" y="92"/>
                </a:lnTo>
                <a:lnTo>
                  <a:pt x="492" y="96"/>
                </a:lnTo>
                <a:lnTo>
                  <a:pt x="484" y="100"/>
                </a:lnTo>
                <a:lnTo>
                  <a:pt x="476" y="103"/>
                </a:lnTo>
                <a:lnTo>
                  <a:pt x="467" y="106"/>
                </a:lnTo>
                <a:lnTo>
                  <a:pt x="467" y="106"/>
                </a:lnTo>
                <a:lnTo>
                  <a:pt x="452" y="109"/>
                </a:lnTo>
                <a:lnTo>
                  <a:pt x="443" y="111"/>
                </a:lnTo>
                <a:lnTo>
                  <a:pt x="436" y="112"/>
                </a:lnTo>
                <a:lnTo>
                  <a:pt x="424" y="114"/>
                </a:lnTo>
                <a:lnTo>
                  <a:pt x="424" y="114"/>
                </a:lnTo>
                <a:lnTo>
                  <a:pt x="410" y="115"/>
                </a:lnTo>
                <a:lnTo>
                  <a:pt x="398" y="115"/>
                </a:lnTo>
                <a:lnTo>
                  <a:pt x="392" y="115"/>
                </a:lnTo>
                <a:lnTo>
                  <a:pt x="388" y="114"/>
                </a:lnTo>
                <a:lnTo>
                  <a:pt x="384" y="112"/>
                </a:lnTo>
                <a:lnTo>
                  <a:pt x="380" y="110"/>
                </a:lnTo>
                <a:lnTo>
                  <a:pt x="380" y="110"/>
                </a:lnTo>
                <a:lnTo>
                  <a:pt x="377" y="107"/>
                </a:lnTo>
                <a:lnTo>
                  <a:pt x="374" y="101"/>
                </a:lnTo>
                <a:lnTo>
                  <a:pt x="368" y="92"/>
                </a:lnTo>
                <a:lnTo>
                  <a:pt x="363" y="75"/>
                </a:lnTo>
                <a:lnTo>
                  <a:pt x="363" y="75"/>
                </a:lnTo>
                <a:lnTo>
                  <a:pt x="363" y="72"/>
                </a:lnTo>
                <a:lnTo>
                  <a:pt x="363" y="68"/>
                </a:lnTo>
                <a:lnTo>
                  <a:pt x="362" y="65"/>
                </a:lnTo>
                <a:lnTo>
                  <a:pt x="361" y="64"/>
                </a:lnTo>
                <a:lnTo>
                  <a:pt x="357" y="63"/>
                </a:lnTo>
                <a:lnTo>
                  <a:pt x="354" y="62"/>
                </a:lnTo>
                <a:lnTo>
                  <a:pt x="354" y="62"/>
                </a:lnTo>
                <a:lnTo>
                  <a:pt x="347" y="61"/>
                </a:lnTo>
                <a:lnTo>
                  <a:pt x="347" y="61"/>
                </a:lnTo>
                <a:lnTo>
                  <a:pt x="337" y="58"/>
                </a:lnTo>
                <a:lnTo>
                  <a:pt x="337" y="58"/>
                </a:lnTo>
                <a:lnTo>
                  <a:pt x="330" y="56"/>
                </a:lnTo>
                <a:lnTo>
                  <a:pt x="328" y="54"/>
                </a:lnTo>
                <a:lnTo>
                  <a:pt x="324" y="52"/>
                </a:lnTo>
                <a:lnTo>
                  <a:pt x="315" y="49"/>
                </a:lnTo>
                <a:lnTo>
                  <a:pt x="315" y="49"/>
                </a:lnTo>
                <a:lnTo>
                  <a:pt x="304" y="47"/>
                </a:lnTo>
                <a:lnTo>
                  <a:pt x="299" y="46"/>
                </a:lnTo>
                <a:lnTo>
                  <a:pt x="294" y="45"/>
                </a:lnTo>
                <a:lnTo>
                  <a:pt x="289" y="40"/>
                </a:lnTo>
                <a:lnTo>
                  <a:pt x="289" y="40"/>
                </a:lnTo>
                <a:lnTo>
                  <a:pt x="277" y="31"/>
                </a:lnTo>
                <a:lnTo>
                  <a:pt x="272" y="27"/>
                </a:lnTo>
                <a:lnTo>
                  <a:pt x="259" y="40"/>
                </a:lnTo>
                <a:close/>
              </a:path>
            </a:pathLst>
          </a:custGeom>
          <a:solidFill>
            <a:schemeClr val="tx1"/>
          </a:solidFill>
          <a:ln w="206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F2AF5076-FE34-436C-9437-6FA09E026DEA}"/>
              </a:ext>
            </a:extLst>
          </p:cNvPr>
          <p:cNvSpPr>
            <a:spLocks/>
          </p:cNvSpPr>
          <p:nvPr/>
        </p:nvSpPr>
        <p:spPr bwMode="auto">
          <a:xfrm>
            <a:off x="2219083" y="3319369"/>
            <a:ext cx="1642761" cy="803179"/>
          </a:xfrm>
          <a:custGeom>
            <a:avLst/>
            <a:gdLst>
              <a:gd name="T0" fmla="*/ 138 w 722"/>
              <a:gd name="T1" fmla="*/ 54 h 353"/>
              <a:gd name="T2" fmla="*/ 38 w 722"/>
              <a:gd name="T3" fmla="*/ 60 h 353"/>
              <a:gd name="T4" fmla="*/ 1 w 722"/>
              <a:gd name="T5" fmla="*/ 72 h 353"/>
              <a:gd name="T6" fmla="*/ 1 w 722"/>
              <a:gd name="T7" fmla="*/ 83 h 353"/>
              <a:gd name="T8" fmla="*/ 25 w 722"/>
              <a:gd name="T9" fmla="*/ 109 h 353"/>
              <a:gd name="T10" fmla="*/ 78 w 722"/>
              <a:gd name="T11" fmla="*/ 143 h 353"/>
              <a:gd name="T12" fmla="*/ 186 w 722"/>
              <a:gd name="T13" fmla="*/ 170 h 353"/>
              <a:gd name="T14" fmla="*/ 275 w 722"/>
              <a:gd name="T15" fmla="*/ 183 h 353"/>
              <a:gd name="T16" fmla="*/ 322 w 722"/>
              <a:gd name="T17" fmla="*/ 205 h 353"/>
              <a:gd name="T18" fmla="*/ 329 w 722"/>
              <a:gd name="T19" fmla="*/ 186 h 353"/>
              <a:gd name="T20" fmla="*/ 350 w 722"/>
              <a:gd name="T21" fmla="*/ 172 h 353"/>
              <a:gd name="T22" fmla="*/ 384 w 722"/>
              <a:gd name="T23" fmla="*/ 174 h 353"/>
              <a:gd name="T24" fmla="*/ 449 w 722"/>
              <a:gd name="T25" fmla="*/ 174 h 353"/>
              <a:gd name="T26" fmla="*/ 451 w 722"/>
              <a:gd name="T27" fmla="*/ 191 h 353"/>
              <a:gd name="T28" fmla="*/ 475 w 722"/>
              <a:gd name="T29" fmla="*/ 226 h 353"/>
              <a:gd name="T30" fmla="*/ 524 w 722"/>
              <a:gd name="T31" fmla="*/ 263 h 353"/>
              <a:gd name="T32" fmla="*/ 544 w 722"/>
              <a:gd name="T33" fmla="*/ 287 h 353"/>
              <a:gd name="T34" fmla="*/ 592 w 722"/>
              <a:gd name="T35" fmla="*/ 332 h 353"/>
              <a:gd name="T36" fmla="*/ 623 w 722"/>
              <a:gd name="T37" fmla="*/ 352 h 353"/>
              <a:gd name="T38" fmla="*/ 599 w 722"/>
              <a:gd name="T39" fmla="*/ 326 h 353"/>
              <a:gd name="T40" fmla="*/ 591 w 722"/>
              <a:gd name="T41" fmla="*/ 305 h 353"/>
              <a:gd name="T42" fmla="*/ 604 w 722"/>
              <a:gd name="T43" fmla="*/ 297 h 353"/>
              <a:gd name="T44" fmla="*/ 625 w 722"/>
              <a:gd name="T45" fmla="*/ 288 h 353"/>
              <a:gd name="T46" fmla="*/ 627 w 722"/>
              <a:gd name="T47" fmla="*/ 278 h 353"/>
              <a:gd name="T48" fmla="*/ 627 w 722"/>
              <a:gd name="T49" fmla="*/ 256 h 353"/>
              <a:gd name="T50" fmla="*/ 636 w 722"/>
              <a:gd name="T51" fmla="*/ 252 h 353"/>
              <a:gd name="T52" fmla="*/ 688 w 722"/>
              <a:gd name="T53" fmla="*/ 255 h 353"/>
              <a:gd name="T54" fmla="*/ 709 w 722"/>
              <a:gd name="T55" fmla="*/ 250 h 353"/>
              <a:gd name="T56" fmla="*/ 705 w 722"/>
              <a:gd name="T57" fmla="*/ 240 h 353"/>
              <a:gd name="T58" fmla="*/ 689 w 722"/>
              <a:gd name="T59" fmla="*/ 217 h 353"/>
              <a:gd name="T60" fmla="*/ 692 w 722"/>
              <a:gd name="T61" fmla="*/ 204 h 353"/>
              <a:gd name="T62" fmla="*/ 717 w 722"/>
              <a:gd name="T63" fmla="*/ 168 h 353"/>
              <a:gd name="T64" fmla="*/ 722 w 722"/>
              <a:gd name="T65" fmla="*/ 152 h 353"/>
              <a:gd name="T66" fmla="*/ 703 w 722"/>
              <a:gd name="T67" fmla="*/ 127 h 353"/>
              <a:gd name="T68" fmla="*/ 678 w 722"/>
              <a:gd name="T69" fmla="*/ 104 h 353"/>
              <a:gd name="T70" fmla="*/ 678 w 722"/>
              <a:gd name="T71" fmla="*/ 91 h 353"/>
              <a:gd name="T72" fmla="*/ 694 w 722"/>
              <a:gd name="T73" fmla="*/ 79 h 353"/>
              <a:gd name="T74" fmla="*/ 705 w 722"/>
              <a:gd name="T75" fmla="*/ 70 h 353"/>
              <a:gd name="T76" fmla="*/ 703 w 722"/>
              <a:gd name="T77" fmla="*/ 49 h 353"/>
              <a:gd name="T78" fmla="*/ 709 w 722"/>
              <a:gd name="T79" fmla="*/ 35 h 353"/>
              <a:gd name="T80" fmla="*/ 707 w 722"/>
              <a:gd name="T81" fmla="*/ 13 h 353"/>
              <a:gd name="T82" fmla="*/ 683 w 722"/>
              <a:gd name="T83" fmla="*/ 0 h 353"/>
              <a:gd name="T84" fmla="*/ 650 w 722"/>
              <a:gd name="T85" fmla="*/ 4 h 353"/>
              <a:gd name="T86" fmla="*/ 609 w 722"/>
              <a:gd name="T87" fmla="*/ 22 h 353"/>
              <a:gd name="T88" fmla="*/ 581 w 722"/>
              <a:gd name="T89" fmla="*/ 41 h 353"/>
              <a:gd name="T90" fmla="*/ 562 w 722"/>
              <a:gd name="T91" fmla="*/ 48 h 353"/>
              <a:gd name="T92" fmla="*/ 505 w 722"/>
              <a:gd name="T93" fmla="*/ 57 h 353"/>
              <a:gd name="T94" fmla="*/ 441 w 722"/>
              <a:gd name="T95" fmla="*/ 66 h 353"/>
              <a:gd name="T96" fmla="*/ 441 w 722"/>
              <a:gd name="T97" fmla="*/ 52 h 353"/>
              <a:gd name="T98" fmla="*/ 478 w 722"/>
              <a:gd name="T99" fmla="*/ 45 h 353"/>
              <a:gd name="T100" fmla="*/ 488 w 722"/>
              <a:gd name="T101" fmla="*/ 39 h 353"/>
              <a:gd name="T102" fmla="*/ 412 w 722"/>
              <a:gd name="T103" fmla="*/ 24 h 353"/>
              <a:gd name="T104" fmla="*/ 361 w 722"/>
              <a:gd name="T105" fmla="*/ 33 h 353"/>
              <a:gd name="T106" fmla="*/ 310 w 722"/>
              <a:gd name="T107" fmla="*/ 52 h 353"/>
              <a:gd name="T108" fmla="*/ 275 w 722"/>
              <a:gd name="T109" fmla="*/ 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22" h="353">
                <a:moveTo>
                  <a:pt x="275" y="57"/>
                </a:moveTo>
                <a:lnTo>
                  <a:pt x="275" y="57"/>
                </a:lnTo>
                <a:lnTo>
                  <a:pt x="202" y="54"/>
                </a:lnTo>
                <a:lnTo>
                  <a:pt x="138" y="54"/>
                </a:lnTo>
                <a:lnTo>
                  <a:pt x="108" y="55"/>
                </a:lnTo>
                <a:lnTo>
                  <a:pt x="80" y="57"/>
                </a:lnTo>
                <a:lnTo>
                  <a:pt x="80" y="57"/>
                </a:lnTo>
                <a:lnTo>
                  <a:pt x="38" y="60"/>
                </a:lnTo>
                <a:lnTo>
                  <a:pt x="24" y="62"/>
                </a:lnTo>
                <a:lnTo>
                  <a:pt x="13" y="65"/>
                </a:lnTo>
                <a:lnTo>
                  <a:pt x="6" y="69"/>
                </a:lnTo>
                <a:lnTo>
                  <a:pt x="1" y="72"/>
                </a:lnTo>
                <a:lnTo>
                  <a:pt x="0" y="75"/>
                </a:lnTo>
                <a:lnTo>
                  <a:pt x="0" y="77"/>
                </a:lnTo>
                <a:lnTo>
                  <a:pt x="1" y="83"/>
                </a:lnTo>
                <a:lnTo>
                  <a:pt x="1" y="83"/>
                </a:lnTo>
                <a:lnTo>
                  <a:pt x="5" y="89"/>
                </a:lnTo>
                <a:lnTo>
                  <a:pt x="10" y="96"/>
                </a:lnTo>
                <a:lnTo>
                  <a:pt x="17" y="102"/>
                </a:lnTo>
                <a:lnTo>
                  <a:pt x="25" y="109"/>
                </a:lnTo>
                <a:lnTo>
                  <a:pt x="47" y="124"/>
                </a:lnTo>
                <a:lnTo>
                  <a:pt x="71" y="139"/>
                </a:lnTo>
                <a:lnTo>
                  <a:pt x="71" y="139"/>
                </a:lnTo>
                <a:lnTo>
                  <a:pt x="78" y="143"/>
                </a:lnTo>
                <a:lnTo>
                  <a:pt x="89" y="147"/>
                </a:lnTo>
                <a:lnTo>
                  <a:pt x="118" y="155"/>
                </a:lnTo>
                <a:lnTo>
                  <a:pt x="151" y="163"/>
                </a:lnTo>
                <a:lnTo>
                  <a:pt x="186" y="170"/>
                </a:lnTo>
                <a:lnTo>
                  <a:pt x="249" y="179"/>
                </a:lnTo>
                <a:lnTo>
                  <a:pt x="268" y="183"/>
                </a:lnTo>
                <a:lnTo>
                  <a:pt x="275" y="183"/>
                </a:lnTo>
                <a:lnTo>
                  <a:pt x="275" y="183"/>
                </a:lnTo>
                <a:lnTo>
                  <a:pt x="298" y="196"/>
                </a:lnTo>
                <a:lnTo>
                  <a:pt x="314" y="204"/>
                </a:lnTo>
                <a:lnTo>
                  <a:pt x="321" y="205"/>
                </a:lnTo>
                <a:lnTo>
                  <a:pt x="322" y="205"/>
                </a:lnTo>
                <a:lnTo>
                  <a:pt x="323" y="204"/>
                </a:lnTo>
                <a:lnTo>
                  <a:pt x="323" y="204"/>
                </a:lnTo>
                <a:lnTo>
                  <a:pt x="325" y="197"/>
                </a:lnTo>
                <a:lnTo>
                  <a:pt x="329" y="186"/>
                </a:lnTo>
                <a:lnTo>
                  <a:pt x="336" y="174"/>
                </a:lnTo>
                <a:lnTo>
                  <a:pt x="336" y="174"/>
                </a:lnTo>
                <a:lnTo>
                  <a:pt x="340" y="173"/>
                </a:lnTo>
                <a:lnTo>
                  <a:pt x="350" y="172"/>
                </a:lnTo>
                <a:lnTo>
                  <a:pt x="365" y="172"/>
                </a:lnTo>
                <a:lnTo>
                  <a:pt x="374" y="173"/>
                </a:lnTo>
                <a:lnTo>
                  <a:pt x="384" y="174"/>
                </a:lnTo>
                <a:lnTo>
                  <a:pt x="384" y="174"/>
                </a:lnTo>
                <a:lnTo>
                  <a:pt x="393" y="175"/>
                </a:lnTo>
                <a:lnTo>
                  <a:pt x="405" y="176"/>
                </a:lnTo>
                <a:lnTo>
                  <a:pt x="426" y="175"/>
                </a:lnTo>
                <a:lnTo>
                  <a:pt x="449" y="174"/>
                </a:lnTo>
                <a:lnTo>
                  <a:pt x="449" y="174"/>
                </a:lnTo>
                <a:lnTo>
                  <a:pt x="449" y="179"/>
                </a:lnTo>
                <a:lnTo>
                  <a:pt x="449" y="185"/>
                </a:lnTo>
                <a:lnTo>
                  <a:pt x="451" y="191"/>
                </a:lnTo>
                <a:lnTo>
                  <a:pt x="453" y="200"/>
                </a:lnTo>
                <a:lnTo>
                  <a:pt x="457" y="209"/>
                </a:lnTo>
                <a:lnTo>
                  <a:pt x="465" y="217"/>
                </a:lnTo>
                <a:lnTo>
                  <a:pt x="475" y="226"/>
                </a:lnTo>
                <a:lnTo>
                  <a:pt x="475" y="226"/>
                </a:lnTo>
                <a:lnTo>
                  <a:pt x="497" y="241"/>
                </a:lnTo>
                <a:lnTo>
                  <a:pt x="515" y="255"/>
                </a:lnTo>
                <a:lnTo>
                  <a:pt x="524" y="263"/>
                </a:lnTo>
                <a:lnTo>
                  <a:pt x="531" y="271"/>
                </a:lnTo>
                <a:lnTo>
                  <a:pt x="538" y="278"/>
                </a:lnTo>
                <a:lnTo>
                  <a:pt x="544" y="287"/>
                </a:lnTo>
                <a:lnTo>
                  <a:pt x="544" y="287"/>
                </a:lnTo>
                <a:lnTo>
                  <a:pt x="553" y="297"/>
                </a:lnTo>
                <a:lnTo>
                  <a:pt x="565" y="309"/>
                </a:lnTo>
                <a:lnTo>
                  <a:pt x="578" y="320"/>
                </a:lnTo>
                <a:lnTo>
                  <a:pt x="592" y="332"/>
                </a:lnTo>
                <a:lnTo>
                  <a:pt x="616" y="350"/>
                </a:lnTo>
                <a:lnTo>
                  <a:pt x="623" y="353"/>
                </a:lnTo>
                <a:lnTo>
                  <a:pt x="624" y="353"/>
                </a:lnTo>
                <a:lnTo>
                  <a:pt x="623" y="352"/>
                </a:lnTo>
                <a:lnTo>
                  <a:pt x="623" y="352"/>
                </a:lnTo>
                <a:lnTo>
                  <a:pt x="613" y="341"/>
                </a:lnTo>
                <a:lnTo>
                  <a:pt x="605" y="333"/>
                </a:lnTo>
                <a:lnTo>
                  <a:pt x="599" y="326"/>
                </a:lnTo>
                <a:lnTo>
                  <a:pt x="593" y="318"/>
                </a:lnTo>
                <a:lnTo>
                  <a:pt x="591" y="311"/>
                </a:lnTo>
                <a:lnTo>
                  <a:pt x="591" y="307"/>
                </a:lnTo>
                <a:lnTo>
                  <a:pt x="591" y="305"/>
                </a:lnTo>
                <a:lnTo>
                  <a:pt x="593" y="302"/>
                </a:lnTo>
                <a:lnTo>
                  <a:pt x="596" y="300"/>
                </a:lnTo>
                <a:lnTo>
                  <a:pt x="596" y="300"/>
                </a:lnTo>
                <a:lnTo>
                  <a:pt x="604" y="297"/>
                </a:lnTo>
                <a:lnTo>
                  <a:pt x="609" y="294"/>
                </a:lnTo>
                <a:lnTo>
                  <a:pt x="619" y="291"/>
                </a:lnTo>
                <a:lnTo>
                  <a:pt x="623" y="290"/>
                </a:lnTo>
                <a:lnTo>
                  <a:pt x="625" y="288"/>
                </a:lnTo>
                <a:lnTo>
                  <a:pt x="626" y="286"/>
                </a:lnTo>
                <a:lnTo>
                  <a:pt x="627" y="282"/>
                </a:lnTo>
                <a:lnTo>
                  <a:pt x="627" y="282"/>
                </a:lnTo>
                <a:lnTo>
                  <a:pt x="627" y="278"/>
                </a:lnTo>
                <a:lnTo>
                  <a:pt x="626" y="273"/>
                </a:lnTo>
                <a:lnTo>
                  <a:pt x="626" y="267"/>
                </a:lnTo>
                <a:lnTo>
                  <a:pt x="626" y="262"/>
                </a:lnTo>
                <a:lnTo>
                  <a:pt x="627" y="256"/>
                </a:lnTo>
                <a:lnTo>
                  <a:pt x="628" y="255"/>
                </a:lnTo>
                <a:lnTo>
                  <a:pt x="630" y="253"/>
                </a:lnTo>
                <a:lnTo>
                  <a:pt x="632" y="252"/>
                </a:lnTo>
                <a:lnTo>
                  <a:pt x="636" y="252"/>
                </a:lnTo>
                <a:lnTo>
                  <a:pt x="644" y="252"/>
                </a:lnTo>
                <a:lnTo>
                  <a:pt x="644" y="252"/>
                </a:lnTo>
                <a:lnTo>
                  <a:pt x="666" y="254"/>
                </a:lnTo>
                <a:lnTo>
                  <a:pt x="688" y="255"/>
                </a:lnTo>
                <a:lnTo>
                  <a:pt x="696" y="254"/>
                </a:lnTo>
                <a:lnTo>
                  <a:pt x="703" y="253"/>
                </a:lnTo>
                <a:lnTo>
                  <a:pt x="707" y="251"/>
                </a:lnTo>
                <a:lnTo>
                  <a:pt x="709" y="250"/>
                </a:lnTo>
                <a:lnTo>
                  <a:pt x="709" y="248"/>
                </a:lnTo>
                <a:lnTo>
                  <a:pt x="709" y="248"/>
                </a:lnTo>
                <a:lnTo>
                  <a:pt x="708" y="244"/>
                </a:lnTo>
                <a:lnTo>
                  <a:pt x="705" y="240"/>
                </a:lnTo>
                <a:lnTo>
                  <a:pt x="696" y="232"/>
                </a:lnTo>
                <a:lnTo>
                  <a:pt x="692" y="227"/>
                </a:lnTo>
                <a:lnTo>
                  <a:pt x="690" y="221"/>
                </a:lnTo>
                <a:lnTo>
                  <a:pt x="689" y="217"/>
                </a:lnTo>
                <a:lnTo>
                  <a:pt x="690" y="213"/>
                </a:lnTo>
                <a:lnTo>
                  <a:pt x="690" y="209"/>
                </a:lnTo>
                <a:lnTo>
                  <a:pt x="692" y="204"/>
                </a:lnTo>
                <a:lnTo>
                  <a:pt x="692" y="204"/>
                </a:lnTo>
                <a:lnTo>
                  <a:pt x="696" y="196"/>
                </a:lnTo>
                <a:lnTo>
                  <a:pt x="702" y="187"/>
                </a:lnTo>
                <a:lnTo>
                  <a:pt x="713" y="174"/>
                </a:lnTo>
                <a:lnTo>
                  <a:pt x="717" y="168"/>
                </a:lnTo>
                <a:lnTo>
                  <a:pt x="720" y="163"/>
                </a:lnTo>
                <a:lnTo>
                  <a:pt x="722" y="158"/>
                </a:lnTo>
                <a:lnTo>
                  <a:pt x="722" y="152"/>
                </a:lnTo>
                <a:lnTo>
                  <a:pt x="722" y="152"/>
                </a:lnTo>
                <a:lnTo>
                  <a:pt x="721" y="147"/>
                </a:lnTo>
                <a:lnTo>
                  <a:pt x="718" y="142"/>
                </a:lnTo>
                <a:lnTo>
                  <a:pt x="712" y="135"/>
                </a:lnTo>
                <a:lnTo>
                  <a:pt x="703" y="127"/>
                </a:lnTo>
                <a:lnTo>
                  <a:pt x="692" y="117"/>
                </a:lnTo>
                <a:lnTo>
                  <a:pt x="692" y="117"/>
                </a:lnTo>
                <a:lnTo>
                  <a:pt x="682" y="109"/>
                </a:lnTo>
                <a:lnTo>
                  <a:pt x="678" y="104"/>
                </a:lnTo>
                <a:lnTo>
                  <a:pt x="676" y="102"/>
                </a:lnTo>
                <a:lnTo>
                  <a:pt x="675" y="99"/>
                </a:lnTo>
                <a:lnTo>
                  <a:pt x="676" y="96"/>
                </a:lnTo>
                <a:lnTo>
                  <a:pt x="678" y="91"/>
                </a:lnTo>
                <a:lnTo>
                  <a:pt x="683" y="87"/>
                </a:lnTo>
                <a:lnTo>
                  <a:pt x="683" y="87"/>
                </a:lnTo>
                <a:lnTo>
                  <a:pt x="689" y="83"/>
                </a:lnTo>
                <a:lnTo>
                  <a:pt x="694" y="79"/>
                </a:lnTo>
                <a:lnTo>
                  <a:pt x="701" y="76"/>
                </a:lnTo>
                <a:lnTo>
                  <a:pt x="703" y="75"/>
                </a:lnTo>
                <a:lnTo>
                  <a:pt x="704" y="73"/>
                </a:lnTo>
                <a:lnTo>
                  <a:pt x="705" y="70"/>
                </a:lnTo>
                <a:lnTo>
                  <a:pt x="705" y="65"/>
                </a:lnTo>
                <a:lnTo>
                  <a:pt x="705" y="65"/>
                </a:lnTo>
                <a:lnTo>
                  <a:pt x="704" y="55"/>
                </a:lnTo>
                <a:lnTo>
                  <a:pt x="703" y="49"/>
                </a:lnTo>
                <a:lnTo>
                  <a:pt x="704" y="46"/>
                </a:lnTo>
                <a:lnTo>
                  <a:pt x="704" y="42"/>
                </a:lnTo>
                <a:lnTo>
                  <a:pt x="709" y="35"/>
                </a:lnTo>
                <a:lnTo>
                  <a:pt x="709" y="35"/>
                </a:lnTo>
                <a:lnTo>
                  <a:pt x="712" y="31"/>
                </a:lnTo>
                <a:lnTo>
                  <a:pt x="712" y="24"/>
                </a:lnTo>
                <a:lnTo>
                  <a:pt x="710" y="19"/>
                </a:lnTo>
                <a:lnTo>
                  <a:pt x="707" y="13"/>
                </a:lnTo>
                <a:lnTo>
                  <a:pt x="702" y="9"/>
                </a:lnTo>
                <a:lnTo>
                  <a:pt x="696" y="4"/>
                </a:lnTo>
                <a:lnTo>
                  <a:pt x="690" y="1"/>
                </a:lnTo>
                <a:lnTo>
                  <a:pt x="683" y="0"/>
                </a:lnTo>
                <a:lnTo>
                  <a:pt x="683" y="0"/>
                </a:lnTo>
                <a:lnTo>
                  <a:pt x="676" y="0"/>
                </a:lnTo>
                <a:lnTo>
                  <a:pt x="668" y="1"/>
                </a:lnTo>
                <a:lnTo>
                  <a:pt x="650" y="4"/>
                </a:lnTo>
                <a:lnTo>
                  <a:pt x="630" y="12"/>
                </a:lnTo>
                <a:lnTo>
                  <a:pt x="619" y="16"/>
                </a:lnTo>
                <a:lnTo>
                  <a:pt x="609" y="22"/>
                </a:lnTo>
                <a:lnTo>
                  <a:pt x="609" y="22"/>
                </a:lnTo>
                <a:lnTo>
                  <a:pt x="601" y="27"/>
                </a:lnTo>
                <a:lnTo>
                  <a:pt x="594" y="32"/>
                </a:lnTo>
                <a:lnTo>
                  <a:pt x="586" y="39"/>
                </a:lnTo>
                <a:lnTo>
                  <a:pt x="581" y="41"/>
                </a:lnTo>
                <a:lnTo>
                  <a:pt x="576" y="45"/>
                </a:lnTo>
                <a:lnTo>
                  <a:pt x="570" y="46"/>
                </a:lnTo>
                <a:lnTo>
                  <a:pt x="562" y="48"/>
                </a:lnTo>
                <a:lnTo>
                  <a:pt x="562" y="48"/>
                </a:lnTo>
                <a:lnTo>
                  <a:pt x="547" y="50"/>
                </a:lnTo>
                <a:lnTo>
                  <a:pt x="536" y="50"/>
                </a:lnTo>
                <a:lnTo>
                  <a:pt x="524" y="52"/>
                </a:lnTo>
                <a:lnTo>
                  <a:pt x="505" y="57"/>
                </a:lnTo>
                <a:lnTo>
                  <a:pt x="505" y="57"/>
                </a:lnTo>
                <a:lnTo>
                  <a:pt x="492" y="60"/>
                </a:lnTo>
                <a:lnTo>
                  <a:pt x="476" y="62"/>
                </a:lnTo>
                <a:lnTo>
                  <a:pt x="441" y="66"/>
                </a:lnTo>
                <a:lnTo>
                  <a:pt x="401" y="70"/>
                </a:lnTo>
                <a:lnTo>
                  <a:pt x="401" y="70"/>
                </a:lnTo>
                <a:lnTo>
                  <a:pt x="424" y="59"/>
                </a:lnTo>
                <a:lnTo>
                  <a:pt x="441" y="52"/>
                </a:lnTo>
                <a:lnTo>
                  <a:pt x="448" y="49"/>
                </a:lnTo>
                <a:lnTo>
                  <a:pt x="453" y="48"/>
                </a:lnTo>
                <a:lnTo>
                  <a:pt x="453" y="48"/>
                </a:lnTo>
                <a:lnTo>
                  <a:pt x="478" y="45"/>
                </a:lnTo>
                <a:lnTo>
                  <a:pt x="488" y="41"/>
                </a:lnTo>
                <a:lnTo>
                  <a:pt x="490" y="40"/>
                </a:lnTo>
                <a:lnTo>
                  <a:pt x="488" y="39"/>
                </a:lnTo>
                <a:lnTo>
                  <a:pt x="488" y="39"/>
                </a:lnTo>
                <a:lnTo>
                  <a:pt x="472" y="35"/>
                </a:lnTo>
                <a:lnTo>
                  <a:pt x="444" y="28"/>
                </a:lnTo>
                <a:lnTo>
                  <a:pt x="428" y="26"/>
                </a:lnTo>
                <a:lnTo>
                  <a:pt x="412" y="24"/>
                </a:lnTo>
                <a:lnTo>
                  <a:pt x="397" y="24"/>
                </a:lnTo>
                <a:lnTo>
                  <a:pt x="384" y="26"/>
                </a:lnTo>
                <a:lnTo>
                  <a:pt x="384" y="26"/>
                </a:lnTo>
                <a:lnTo>
                  <a:pt x="361" y="33"/>
                </a:lnTo>
                <a:lnTo>
                  <a:pt x="341" y="40"/>
                </a:lnTo>
                <a:lnTo>
                  <a:pt x="324" y="47"/>
                </a:lnTo>
                <a:lnTo>
                  <a:pt x="310" y="52"/>
                </a:lnTo>
                <a:lnTo>
                  <a:pt x="310" y="52"/>
                </a:lnTo>
                <a:lnTo>
                  <a:pt x="297" y="55"/>
                </a:lnTo>
                <a:lnTo>
                  <a:pt x="286" y="57"/>
                </a:lnTo>
                <a:lnTo>
                  <a:pt x="275" y="57"/>
                </a:lnTo>
                <a:lnTo>
                  <a:pt x="275" y="57"/>
                </a:lnTo>
                <a:close/>
              </a:path>
            </a:pathLst>
          </a:custGeom>
          <a:solidFill>
            <a:schemeClr val="tx1"/>
          </a:solidFill>
          <a:ln w="206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21690B93-FB12-4E2D-BDDB-E41AFF5C8D79}"/>
              </a:ext>
            </a:extLst>
          </p:cNvPr>
          <p:cNvSpPr>
            <a:spLocks/>
          </p:cNvSpPr>
          <p:nvPr/>
        </p:nvSpPr>
        <p:spPr bwMode="auto">
          <a:xfrm>
            <a:off x="2306638" y="888668"/>
            <a:ext cx="1257972" cy="1461509"/>
          </a:xfrm>
          <a:custGeom>
            <a:avLst/>
            <a:gdLst>
              <a:gd name="T0" fmla="*/ 190 w 445"/>
              <a:gd name="T1" fmla="*/ 88 h 517"/>
              <a:gd name="T2" fmla="*/ 228 w 445"/>
              <a:gd name="T3" fmla="*/ 50 h 517"/>
              <a:gd name="T4" fmla="*/ 282 w 445"/>
              <a:gd name="T5" fmla="*/ 21 h 517"/>
              <a:gd name="T6" fmla="*/ 363 w 445"/>
              <a:gd name="T7" fmla="*/ 1 h 517"/>
              <a:gd name="T8" fmla="*/ 416 w 445"/>
              <a:gd name="T9" fmla="*/ 1 h 517"/>
              <a:gd name="T10" fmla="*/ 444 w 445"/>
              <a:gd name="T11" fmla="*/ 15 h 517"/>
              <a:gd name="T12" fmla="*/ 444 w 445"/>
              <a:gd name="T13" fmla="*/ 35 h 517"/>
              <a:gd name="T14" fmla="*/ 426 w 445"/>
              <a:gd name="T15" fmla="*/ 85 h 517"/>
              <a:gd name="T16" fmla="*/ 392 w 445"/>
              <a:gd name="T17" fmla="*/ 135 h 517"/>
              <a:gd name="T18" fmla="*/ 300 w 445"/>
              <a:gd name="T19" fmla="*/ 256 h 517"/>
              <a:gd name="T20" fmla="*/ 292 w 445"/>
              <a:gd name="T21" fmla="*/ 291 h 517"/>
              <a:gd name="T22" fmla="*/ 296 w 445"/>
              <a:gd name="T23" fmla="*/ 319 h 517"/>
              <a:gd name="T24" fmla="*/ 294 w 445"/>
              <a:gd name="T25" fmla="*/ 338 h 517"/>
              <a:gd name="T26" fmla="*/ 286 w 445"/>
              <a:gd name="T27" fmla="*/ 345 h 517"/>
              <a:gd name="T28" fmla="*/ 285 w 445"/>
              <a:gd name="T29" fmla="*/ 353 h 517"/>
              <a:gd name="T30" fmla="*/ 248 w 445"/>
              <a:gd name="T31" fmla="*/ 318 h 517"/>
              <a:gd name="T32" fmla="*/ 235 w 445"/>
              <a:gd name="T33" fmla="*/ 320 h 517"/>
              <a:gd name="T34" fmla="*/ 208 w 445"/>
              <a:gd name="T35" fmla="*/ 338 h 517"/>
              <a:gd name="T36" fmla="*/ 205 w 445"/>
              <a:gd name="T37" fmla="*/ 352 h 517"/>
              <a:gd name="T38" fmla="*/ 218 w 445"/>
              <a:gd name="T39" fmla="*/ 376 h 517"/>
              <a:gd name="T40" fmla="*/ 223 w 445"/>
              <a:gd name="T41" fmla="*/ 406 h 517"/>
              <a:gd name="T42" fmla="*/ 220 w 445"/>
              <a:gd name="T43" fmla="*/ 438 h 517"/>
              <a:gd name="T44" fmla="*/ 214 w 445"/>
              <a:gd name="T45" fmla="*/ 476 h 517"/>
              <a:gd name="T46" fmla="*/ 196 w 445"/>
              <a:gd name="T47" fmla="*/ 495 h 517"/>
              <a:gd name="T48" fmla="*/ 166 w 445"/>
              <a:gd name="T49" fmla="*/ 517 h 517"/>
              <a:gd name="T50" fmla="*/ 140 w 445"/>
              <a:gd name="T51" fmla="*/ 499 h 517"/>
              <a:gd name="T52" fmla="*/ 120 w 445"/>
              <a:gd name="T53" fmla="*/ 482 h 517"/>
              <a:gd name="T54" fmla="*/ 118 w 445"/>
              <a:gd name="T55" fmla="*/ 471 h 517"/>
              <a:gd name="T56" fmla="*/ 83 w 445"/>
              <a:gd name="T57" fmla="*/ 448 h 517"/>
              <a:gd name="T58" fmla="*/ 65 w 445"/>
              <a:gd name="T59" fmla="*/ 434 h 517"/>
              <a:gd name="T60" fmla="*/ 57 w 445"/>
              <a:gd name="T61" fmla="*/ 417 h 517"/>
              <a:gd name="T62" fmla="*/ 60 w 445"/>
              <a:gd name="T63" fmla="*/ 406 h 517"/>
              <a:gd name="T64" fmla="*/ 53 w 445"/>
              <a:gd name="T65" fmla="*/ 395 h 517"/>
              <a:gd name="T66" fmla="*/ 30 w 445"/>
              <a:gd name="T67" fmla="*/ 380 h 517"/>
              <a:gd name="T68" fmla="*/ 27 w 445"/>
              <a:gd name="T69" fmla="*/ 365 h 517"/>
              <a:gd name="T70" fmla="*/ 33 w 445"/>
              <a:gd name="T71" fmla="*/ 339 h 517"/>
              <a:gd name="T72" fmla="*/ 27 w 445"/>
              <a:gd name="T73" fmla="*/ 330 h 517"/>
              <a:gd name="T74" fmla="*/ 1 w 445"/>
              <a:gd name="T75" fmla="*/ 313 h 517"/>
              <a:gd name="T76" fmla="*/ 4 w 445"/>
              <a:gd name="T77" fmla="*/ 293 h 517"/>
              <a:gd name="T78" fmla="*/ 22 w 445"/>
              <a:gd name="T79" fmla="*/ 278 h 517"/>
              <a:gd name="T80" fmla="*/ 91 w 445"/>
              <a:gd name="T81" fmla="*/ 265 h 517"/>
              <a:gd name="T82" fmla="*/ 122 w 445"/>
              <a:gd name="T83" fmla="*/ 252 h 517"/>
              <a:gd name="T84" fmla="*/ 132 w 445"/>
              <a:gd name="T85" fmla="*/ 229 h 517"/>
              <a:gd name="T86" fmla="*/ 136 w 445"/>
              <a:gd name="T87" fmla="*/ 187 h 517"/>
              <a:gd name="T88" fmla="*/ 132 w 445"/>
              <a:gd name="T89" fmla="*/ 170 h 517"/>
              <a:gd name="T90" fmla="*/ 115 w 445"/>
              <a:gd name="T91" fmla="*/ 163 h 517"/>
              <a:gd name="T92" fmla="*/ 82 w 445"/>
              <a:gd name="T93" fmla="*/ 153 h 517"/>
              <a:gd name="T94" fmla="*/ 79 w 445"/>
              <a:gd name="T95" fmla="*/ 143 h 517"/>
              <a:gd name="T96" fmla="*/ 88 w 445"/>
              <a:gd name="T97" fmla="*/ 131 h 517"/>
              <a:gd name="T98" fmla="*/ 129 w 445"/>
              <a:gd name="T99" fmla="*/ 114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45" h="517">
                <a:moveTo>
                  <a:pt x="183" y="100"/>
                </a:moveTo>
                <a:lnTo>
                  <a:pt x="183" y="100"/>
                </a:lnTo>
                <a:lnTo>
                  <a:pt x="186" y="94"/>
                </a:lnTo>
                <a:lnTo>
                  <a:pt x="190" y="88"/>
                </a:lnTo>
                <a:lnTo>
                  <a:pt x="196" y="79"/>
                </a:lnTo>
                <a:lnTo>
                  <a:pt x="204" y="70"/>
                </a:lnTo>
                <a:lnTo>
                  <a:pt x="215" y="60"/>
                </a:lnTo>
                <a:lnTo>
                  <a:pt x="228" y="50"/>
                </a:lnTo>
                <a:lnTo>
                  <a:pt x="244" y="39"/>
                </a:lnTo>
                <a:lnTo>
                  <a:pt x="244" y="39"/>
                </a:lnTo>
                <a:lnTo>
                  <a:pt x="262" y="29"/>
                </a:lnTo>
                <a:lnTo>
                  <a:pt x="282" y="21"/>
                </a:lnTo>
                <a:lnTo>
                  <a:pt x="302" y="14"/>
                </a:lnTo>
                <a:lnTo>
                  <a:pt x="322" y="7"/>
                </a:lnTo>
                <a:lnTo>
                  <a:pt x="343" y="3"/>
                </a:lnTo>
                <a:lnTo>
                  <a:pt x="363" y="1"/>
                </a:lnTo>
                <a:lnTo>
                  <a:pt x="383" y="0"/>
                </a:lnTo>
                <a:lnTo>
                  <a:pt x="400" y="0"/>
                </a:lnTo>
                <a:lnTo>
                  <a:pt x="400" y="0"/>
                </a:lnTo>
                <a:lnTo>
                  <a:pt x="416" y="1"/>
                </a:lnTo>
                <a:lnTo>
                  <a:pt x="426" y="4"/>
                </a:lnTo>
                <a:lnTo>
                  <a:pt x="435" y="6"/>
                </a:lnTo>
                <a:lnTo>
                  <a:pt x="441" y="11"/>
                </a:lnTo>
                <a:lnTo>
                  <a:pt x="444" y="15"/>
                </a:lnTo>
                <a:lnTo>
                  <a:pt x="445" y="21"/>
                </a:lnTo>
                <a:lnTo>
                  <a:pt x="445" y="27"/>
                </a:lnTo>
                <a:lnTo>
                  <a:pt x="444" y="35"/>
                </a:lnTo>
                <a:lnTo>
                  <a:pt x="444" y="35"/>
                </a:lnTo>
                <a:lnTo>
                  <a:pt x="441" y="51"/>
                </a:lnTo>
                <a:lnTo>
                  <a:pt x="437" y="62"/>
                </a:lnTo>
                <a:lnTo>
                  <a:pt x="433" y="73"/>
                </a:lnTo>
                <a:lnTo>
                  <a:pt x="426" y="85"/>
                </a:lnTo>
                <a:lnTo>
                  <a:pt x="418" y="100"/>
                </a:lnTo>
                <a:lnTo>
                  <a:pt x="406" y="116"/>
                </a:lnTo>
                <a:lnTo>
                  <a:pt x="392" y="135"/>
                </a:lnTo>
                <a:lnTo>
                  <a:pt x="392" y="135"/>
                </a:lnTo>
                <a:lnTo>
                  <a:pt x="360" y="174"/>
                </a:lnTo>
                <a:lnTo>
                  <a:pt x="333" y="209"/>
                </a:lnTo>
                <a:lnTo>
                  <a:pt x="312" y="239"/>
                </a:lnTo>
                <a:lnTo>
                  <a:pt x="300" y="256"/>
                </a:lnTo>
                <a:lnTo>
                  <a:pt x="300" y="256"/>
                </a:lnTo>
                <a:lnTo>
                  <a:pt x="296" y="265"/>
                </a:lnTo>
                <a:lnTo>
                  <a:pt x="294" y="271"/>
                </a:lnTo>
                <a:lnTo>
                  <a:pt x="292" y="291"/>
                </a:lnTo>
                <a:lnTo>
                  <a:pt x="292" y="291"/>
                </a:lnTo>
                <a:lnTo>
                  <a:pt x="292" y="297"/>
                </a:lnTo>
                <a:lnTo>
                  <a:pt x="293" y="305"/>
                </a:lnTo>
                <a:lnTo>
                  <a:pt x="296" y="319"/>
                </a:lnTo>
                <a:lnTo>
                  <a:pt x="297" y="325"/>
                </a:lnTo>
                <a:lnTo>
                  <a:pt x="297" y="331"/>
                </a:lnTo>
                <a:lnTo>
                  <a:pt x="295" y="335"/>
                </a:lnTo>
                <a:lnTo>
                  <a:pt x="294" y="338"/>
                </a:lnTo>
                <a:lnTo>
                  <a:pt x="292" y="339"/>
                </a:lnTo>
                <a:lnTo>
                  <a:pt x="292" y="339"/>
                </a:lnTo>
                <a:lnTo>
                  <a:pt x="288" y="342"/>
                </a:lnTo>
                <a:lnTo>
                  <a:pt x="286" y="345"/>
                </a:lnTo>
                <a:lnTo>
                  <a:pt x="286" y="350"/>
                </a:lnTo>
                <a:lnTo>
                  <a:pt x="286" y="352"/>
                </a:lnTo>
                <a:lnTo>
                  <a:pt x="286" y="353"/>
                </a:lnTo>
                <a:lnTo>
                  <a:pt x="285" y="353"/>
                </a:lnTo>
                <a:lnTo>
                  <a:pt x="274" y="343"/>
                </a:lnTo>
                <a:lnTo>
                  <a:pt x="274" y="343"/>
                </a:lnTo>
                <a:lnTo>
                  <a:pt x="253" y="321"/>
                </a:lnTo>
                <a:lnTo>
                  <a:pt x="248" y="318"/>
                </a:lnTo>
                <a:lnTo>
                  <a:pt x="244" y="317"/>
                </a:lnTo>
                <a:lnTo>
                  <a:pt x="244" y="317"/>
                </a:lnTo>
                <a:lnTo>
                  <a:pt x="240" y="318"/>
                </a:lnTo>
                <a:lnTo>
                  <a:pt x="235" y="320"/>
                </a:lnTo>
                <a:lnTo>
                  <a:pt x="218" y="330"/>
                </a:lnTo>
                <a:lnTo>
                  <a:pt x="218" y="330"/>
                </a:lnTo>
                <a:lnTo>
                  <a:pt x="212" y="333"/>
                </a:lnTo>
                <a:lnTo>
                  <a:pt x="208" y="338"/>
                </a:lnTo>
                <a:lnTo>
                  <a:pt x="206" y="341"/>
                </a:lnTo>
                <a:lnTo>
                  <a:pt x="204" y="344"/>
                </a:lnTo>
                <a:lnTo>
                  <a:pt x="204" y="348"/>
                </a:lnTo>
                <a:lnTo>
                  <a:pt x="205" y="352"/>
                </a:lnTo>
                <a:lnTo>
                  <a:pt x="209" y="360"/>
                </a:lnTo>
                <a:lnTo>
                  <a:pt x="209" y="360"/>
                </a:lnTo>
                <a:lnTo>
                  <a:pt x="216" y="370"/>
                </a:lnTo>
                <a:lnTo>
                  <a:pt x="218" y="376"/>
                </a:lnTo>
                <a:lnTo>
                  <a:pt x="221" y="382"/>
                </a:lnTo>
                <a:lnTo>
                  <a:pt x="222" y="389"/>
                </a:lnTo>
                <a:lnTo>
                  <a:pt x="223" y="397"/>
                </a:lnTo>
                <a:lnTo>
                  <a:pt x="223" y="406"/>
                </a:lnTo>
                <a:lnTo>
                  <a:pt x="222" y="417"/>
                </a:lnTo>
                <a:lnTo>
                  <a:pt x="222" y="417"/>
                </a:lnTo>
                <a:lnTo>
                  <a:pt x="221" y="428"/>
                </a:lnTo>
                <a:lnTo>
                  <a:pt x="220" y="438"/>
                </a:lnTo>
                <a:lnTo>
                  <a:pt x="219" y="454"/>
                </a:lnTo>
                <a:lnTo>
                  <a:pt x="219" y="461"/>
                </a:lnTo>
                <a:lnTo>
                  <a:pt x="217" y="468"/>
                </a:lnTo>
                <a:lnTo>
                  <a:pt x="214" y="476"/>
                </a:lnTo>
                <a:lnTo>
                  <a:pt x="209" y="482"/>
                </a:lnTo>
                <a:lnTo>
                  <a:pt x="209" y="482"/>
                </a:lnTo>
                <a:lnTo>
                  <a:pt x="203" y="489"/>
                </a:lnTo>
                <a:lnTo>
                  <a:pt x="196" y="495"/>
                </a:lnTo>
                <a:lnTo>
                  <a:pt x="182" y="506"/>
                </a:lnTo>
                <a:lnTo>
                  <a:pt x="170" y="514"/>
                </a:lnTo>
                <a:lnTo>
                  <a:pt x="166" y="517"/>
                </a:lnTo>
                <a:lnTo>
                  <a:pt x="166" y="517"/>
                </a:lnTo>
                <a:lnTo>
                  <a:pt x="160" y="512"/>
                </a:lnTo>
                <a:lnTo>
                  <a:pt x="152" y="507"/>
                </a:lnTo>
                <a:lnTo>
                  <a:pt x="140" y="499"/>
                </a:lnTo>
                <a:lnTo>
                  <a:pt x="140" y="499"/>
                </a:lnTo>
                <a:lnTo>
                  <a:pt x="128" y="492"/>
                </a:lnTo>
                <a:lnTo>
                  <a:pt x="124" y="489"/>
                </a:lnTo>
                <a:lnTo>
                  <a:pt x="121" y="485"/>
                </a:lnTo>
                <a:lnTo>
                  <a:pt x="120" y="482"/>
                </a:lnTo>
                <a:lnTo>
                  <a:pt x="119" y="480"/>
                </a:lnTo>
                <a:lnTo>
                  <a:pt x="118" y="473"/>
                </a:lnTo>
                <a:lnTo>
                  <a:pt x="118" y="473"/>
                </a:lnTo>
                <a:lnTo>
                  <a:pt x="118" y="471"/>
                </a:lnTo>
                <a:lnTo>
                  <a:pt x="116" y="470"/>
                </a:lnTo>
                <a:lnTo>
                  <a:pt x="111" y="466"/>
                </a:lnTo>
                <a:lnTo>
                  <a:pt x="98" y="457"/>
                </a:lnTo>
                <a:lnTo>
                  <a:pt x="83" y="448"/>
                </a:lnTo>
                <a:lnTo>
                  <a:pt x="75" y="443"/>
                </a:lnTo>
                <a:lnTo>
                  <a:pt x="75" y="443"/>
                </a:lnTo>
                <a:lnTo>
                  <a:pt x="70" y="439"/>
                </a:lnTo>
                <a:lnTo>
                  <a:pt x="65" y="434"/>
                </a:lnTo>
                <a:lnTo>
                  <a:pt x="62" y="431"/>
                </a:lnTo>
                <a:lnTo>
                  <a:pt x="59" y="428"/>
                </a:lnTo>
                <a:lnTo>
                  <a:pt x="58" y="422"/>
                </a:lnTo>
                <a:lnTo>
                  <a:pt x="57" y="417"/>
                </a:lnTo>
                <a:lnTo>
                  <a:pt x="57" y="417"/>
                </a:lnTo>
                <a:lnTo>
                  <a:pt x="57" y="411"/>
                </a:lnTo>
                <a:lnTo>
                  <a:pt x="58" y="408"/>
                </a:lnTo>
                <a:lnTo>
                  <a:pt x="60" y="406"/>
                </a:lnTo>
                <a:lnTo>
                  <a:pt x="60" y="405"/>
                </a:lnTo>
                <a:lnTo>
                  <a:pt x="59" y="403"/>
                </a:lnTo>
                <a:lnTo>
                  <a:pt x="53" y="395"/>
                </a:lnTo>
                <a:lnTo>
                  <a:pt x="53" y="395"/>
                </a:lnTo>
                <a:lnTo>
                  <a:pt x="47" y="390"/>
                </a:lnTo>
                <a:lnTo>
                  <a:pt x="42" y="386"/>
                </a:lnTo>
                <a:lnTo>
                  <a:pt x="33" y="382"/>
                </a:lnTo>
                <a:lnTo>
                  <a:pt x="30" y="380"/>
                </a:lnTo>
                <a:lnTo>
                  <a:pt x="28" y="377"/>
                </a:lnTo>
                <a:lnTo>
                  <a:pt x="27" y="371"/>
                </a:lnTo>
                <a:lnTo>
                  <a:pt x="27" y="365"/>
                </a:lnTo>
                <a:lnTo>
                  <a:pt x="27" y="365"/>
                </a:lnTo>
                <a:lnTo>
                  <a:pt x="28" y="357"/>
                </a:lnTo>
                <a:lnTo>
                  <a:pt x="29" y="352"/>
                </a:lnTo>
                <a:lnTo>
                  <a:pt x="32" y="342"/>
                </a:lnTo>
                <a:lnTo>
                  <a:pt x="33" y="339"/>
                </a:lnTo>
                <a:lnTo>
                  <a:pt x="33" y="335"/>
                </a:lnTo>
                <a:lnTo>
                  <a:pt x="31" y="333"/>
                </a:lnTo>
                <a:lnTo>
                  <a:pt x="27" y="330"/>
                </a:lnTo>
                <a:lnTo>
                  <a:pt x="27" y="330"/>
                </a:lnTo>
                <a:lnTo>
                  <a:pt x="10" y="322"/>
                </a:lnTo>
                <a:lnTo>
                  <a:pt x="5" y="318"/>
                </a:lnTo>
                <a:lnTo>
                  <a:pt x="1" y="313"/>
                </a:lnTo>
                <a:lnTo>
                  <a:pt x="1" y="313"/>
                </a:lnTo>
                <a:lnTo>
                  <a:pt x="0" y="308"/>
                </a:lnTo>
                <a:lnTo>
                  <a:pt x="0" y="304"/>
                </a:lnTo>
                <a:lnTo>
                  <a:pt x="1" y="299"/>
                </a:lnTo>
                <a:lnTo>
                  <a:pt x="4" y="293"/>
                </a:lnTo>
                <a:lnTo>
                  <a:pt x="7" y="288"/>
                </a:lnTo>
                <a:lnTo>
                  <a:pt x="12" y="283"/>
                </a:lnTo>
                <a:lnTo>
                  <a:pt x="17" y="280"/>
                </a:lnTo>
                <a:lnTo>
                  <a:pt x="22" y="278"/>
                </a:lnTo>
                <a:lnTo>
                  <a:pt x="22" y="278"/>
                </a:lnTo>
                <a:lnTo>
                  <a:pt x="43" y="275"/>
                </a:lnTo>
                <a:lnTo>
                  <a:pt x="75" y="268"/>
                </a:lnTo>
                <a:lnTo>
                  <a:pt x="91" y="265"/>
                </a:lnTo>
                <a:lnTo>
                  <a:pt x="105" y="261"/>
                </a:lnTo>
                <a:lnTo>
                  <a:pt x="116" y="256"/>
                </a:lnTo>
                <a:lnTo>
                  <a:pt x="120" y="254"/>
                </a:lnTo>
                <a:lnTo>
                  <a:pt x="122" y="252"/>
                </a:lnTo>
                <a:lnTo>
                  <a:pt x="122" y="252"/>
                </a:lnTo>
                <a:lnTo>
                  <a:pt x="126" y="246"/>
                </a:lnTo>
                <a:lnTo>
                  <a:pt x="129" y="241"/>
                </a:lnTo>
                <a:lnTo>
                  <a:pt x="132" y="229"/>
                </a:lnTo>
                <a:lnTo>
                  <a:pt x="134" y="215"/>
                </a:lnTo>
                <a:lnTo>
                  <a:pt x="135" y="200"/>
                </a:lnTo>
                <a:lnTo>
                  <a:pt x="135" y="200"/>
                </a:lnTo>
                <a:lnTo>
                  <a:pt x="136" y="187"/>
                </a:lnTo>
                <a:lnTo>
                  <a:pt x="136" y="181"/>
                </a:lnTo>
                <a:lnTo>
                  <a:pt x="136" y="177"/>
                </a:lnTo>
                <a:lnTo>
                  <a:pt x="135" y="174"/>
                </a:lnTo>
                <a:lnTo>
                  <a:pt x="132" y="170"/>
                </a:lnTo>
                <a:lnTo>
                  <a:pt x="128" y="168"/>
                </a:lnTo>
                <a:lnTo>
                  <a:pt x="122" y="165"/>
                </a:lnTo>
                <a:lnTo>
                  <a:pt x="122" y="165"/>
                </a:lnTo>
                <a:lnTo>
                  <a:pt x="115" y="163"/>
                </a:lnTo>
                <a:lnTo>
                  <a:pt x="107" y="161"/>
                </a:lnTo>
                <a:lnTo>
                  <a:pt x="93" y="158"/>
                </a:lnTo>
                <a:lnTo>
                  <a:pt x="86" y="156"/>
                </a:lnTo>
                <a:lnTo>
                  <a:pt x="82" y="153"/>
                </a:lnTo>
                <a:lnTo>
                  <a:pt x="80" y="152"/>
                </a:lnTo>
                <a:lnTo>
                  <a:pt x="79" y="149"/>
                </a:lnTo>
                <a:lnTo>
                  <a:pt x="79" y="146"/>
                </a:lnTo>
                <a:lnTo>
                  <a:pt x="79" y="143"/>
                </a:lnTo>
                <a:lnTo>
                  <a:pt x="79" y="143"/>
                </a:lnTo>
                <a:lnTo>
                  <a:pt x="80" y="140"/>
                </a:lnTo>
                <a:lnTo>
                  <a:pt x="82" y="137"/>
                </a:lnTo>
                <a:lnTo>
                  <a:pt x="88" y="131"/>
                </a:lnTo>
                <a:lnTo>
                  <a:pt x="96" y="126"/>
                </a:lnTo>
                <a:lnTo>
                  <a:pt x="107" y="120"/>
                </a:lnTo>
                <a:lnTo>
                  <a:pt x="118" y="117"/>
                </a:lnTo>
                <a:lnTo>
                  <a:pt x="129" y="114"/>
                </a:lnTo>
                <a:lnTo>
                  <a:pt x="148" y="108"/>
                </a:lnTo>
                <a:lnTo>
                  <a:pt x="183" y="100"/>
                </a:lnTo>
                <a:close/>
              </a:path>
            </a:pathLst>
          </a:custGeom>
          <a:solidFill>
            <a:schemeClr val="tx1"/>
          </a:solidFill>
          <a:ln w="206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2DE489BD-ED78-42F3-9A59-D465EBB615F7}"/>
              </a:ext>
            </a:extLst>
          </p:cNvPr>
          <p:cNvSpPr>
            <a:spLocks/>
          </p:cNvSpPr>
          <p:nvPr/>
        </p:nvSpPr>
        <p:spPr bwMode="auto">
          <a:xfrm>
            <a:off x="404772" y="1302278"/>
            <a:ext cx="1762448" cy="667811"/>
          </a:xfrm>
          <a:custGeom>
            <a:avLst/>
            <a:gdLst>
              <a:gd name="T0" fmla="*/ 283 w 863"/>
              <a:gd name="T1" fmla="*/ 60 h 327"/>
              <a:gd name="T2" fmla="*/ 222 w 863"/>
              <a:gd name="T3" fmla="*/ 61 h 327"/>
              <a:gd name="T4" fmla="*/ 181 w 863"/>
              <a:gd name="T5" fmla="*/ 73 h 327"/>
              <a:gd name="T6" fmla="*/ 164 w 863"/>
              <a:gd name="T7" fmla="*/ 69 h 327"/>
              <a:gd name="T8" fmla="*/ 123 w 863"/>
              <a:gd name="T9" fmla="*/ 30 h 327"/>
              <a:gd name="T10" fmla="*/ 97 w 863"/>
              <a:gd name="T11" fmla="*/ 13 h 327"/>
              <a:gd name="T12" fmla="*/ 67 w 863"/>
              <a:gd name="T13" fmla="*/ 4 h 327"/>
              <a:gd name="T14" fmla="*/ 42 w 863"/>
              <a:gd name="T15" fmla="*/ 9 h 327"/>
              <a:gd name="T16" fmla="*/ 41 w 863"/>
              <a:gd name="T17" fmla="*/ 17 h 327"/>
              <a:gd name="T18" fmla="*/ 42 w 863"/>
              <a:gd name="T19" fmla="*/ 48 h 327"/>
              <a:gd name="T20" fmla="*/ 23 w 863"/>
              <a:gd name="T21" fmla="*/ 73 h 327"/>
              <a:gd name="T22" fmla="*/ 1 w 863"/>
              <a:gd name="T23" fmla="*/ 104 h 327"/>
              <a:gd name="T24" fmla="*/ 10 w 863"/>
              <a:gd name="T25" fmla="*/ 125 h 327"/>
              <a:gd name="T26" fmla="*/ 30 w 863"/>
              <a:gd name="T27" fmla="*/ 137 h 327"/>
              <a:gd name="T28" fmla="*/ 32 w 863"/>
              <a:gd name="T29" fmla="*/ 152 h 327"/>
              <a:gd name="T30" fmla="*/ 17 w 863"/>
              <a:gd name="T31" fmla="*/ 165 h 327"/>
              <a:gd name="T32" fmla="*/ 23 w 863"/>
              <a:gd name="T33" fmla="*/ 182 h 327"/>
              <a:gd name="T34" fmla="*/ 51 w 863"/>
              <a:gd name="T35" fmla="*/ 198 h 327"/>
              <a:gd name="T36" fmla="*/ 56 w 863"/>
              <a:gd name="T37" fmla="*/ 208 h 327"/>
              <a:gd name="T38" fmla="*/ 42 w 863"/>
              <a:gd name="T39" fmla="*/ 231 h 327"/>
              <a:gd name="T40" fmla="*/ 18 w 863"/>
              <a:gd name="T41" fmla="*/ 248 h 327"/>
              <a:gd name="T42" fmla="*/ 23 w 863"/>
              <a:gd name="T43" fmla="*/ 264 h 327"/>
              <a:gd name="T44" fmla="*/ 53 w 863"/>
              <a:gd name="T45" fmla="*/ 293 h 327"/>
              <a:gd name="T46" fmla="*/ 63 w 863"/>
              <a:gd name="T47" fmla="*/ 310 h 327"/>
              <a:gd name="T48" fmla="*/ 60 w 863"/>
              <a:gd name="T49" fmla="*/ 321 h 327"/>
              <a:gd name="T50" fmla="*/ 80 w 863"/>
              <a:gd name="T51" fmla="*/ 326 h 327"/>
              <a:gd name="T52" fmla="*/ 113 w 863"/>
              <a:gd name="T53" fmla="*/ 308 h 327"/>
              <a:gd name="T54" fmla="*/ 171 w 863"/>
              <a:gd name="T55" fmla="*/ 246 h 327"/>
              <a:gd name="T56" fmla="*/ 218 w 863"/>
              <a:gd name="T57" fmla="*/ 204 h 327"/>
              <a:gd name="T58" fmla="*/ 280 w 863"/>
              <a:gd name="T59" fmla="*/ 169 h 327"/>
              <a:gd name="T60" fmla="*/ 319 w 863"/>
              <a:gd name="T61" fmla="*/ 160 h 327"/>
              <a:gd name="T62" fmla="*/ 458 w 863"/>
              <a:gd name="T63" fmla="*/ 161 h 327"/>
              <a:gd name="T64" fmla="*/ 491 w 863"/>
              <a:gd name="T65" fmla="*/ 166 h 327"/>
              <a:gd name="T66" fmla="*/ 498 w 863"/>
              <a:gd name="T67" fmla="*/ 175 h 327"/>
              <a:gd name="T68" fmla="*/ 498 w 863"/>
              <a:gd name="T69" fmla="*/ 193 h 327"/>
              <a:gd name="T70" fmla="*/ 522 w 863"/>
              <a:gd name="T71" fmla="*/ 196 h 327"/>
              <a:gd name="T72" fmla="*/ 611 w 863"/>
              <a:gd name="T73" fmla="*/ 201 h 327"/>
              <a:gd name="T74" fmla="*/ 762 w 863"/>
              <a:gd name="T75" fmla="*/ 208 h 327"/>
              <a:gd name="T76" fmla="*/ 793 w 863"/>
              <a:gd name="T77" fmla="*/ 201 h 327"/>
              <a:gd name="T78" fmla="*/ 829 w 863"/>
              <a:gd name="T79" fmla="*/ 180 h 327"/>
              <a:gd name="T80" fmla="*/ 857 w 863"/>
              <a:gd name="T81" fmla="*/ 148 h 327"/>
              <a:gd name="T82" fmla="*/ 862 w 863"/>
              <a:gd name="T83" fmla="*/ 130 h 327"/>
              <a:gd name="T84" fmla="*/ 842 w 863"/>
              <a:gd name="T85" fmla="*/ 114 h 327"/>
              <a:gd name="T86" fmla="*/ 755 w 863"/>
              <a:gd name="T87" fmla="*/ 74 h 327"/>
              <a:gd name="T88" fmla="*/ 685 w 863"/>
              <a:gd name="T89" fmla="*/ 55 h 327"/>
              <a:gd name="T90" fmla="*/ 505 w 863"/>
              <a:gd name="T91" fmla="*/ 30 h 327"/>
              <a:gd name="T92" fmla="*/ 460 w 863"/>
              <a:gd name="T93" fmla="*/ 5 h 327"/>
              <a:gd name="T94" fmla="*/ 432 w 863"/>
              <a:gd name="T95" fmla="*/ 0 h 327"/>
              <a:gd name="T96" fmla="*/ 378 w 863"/>
              <a:gd name="T97" fmla="*/ 8 h 327"/>
              <a:gd name="T98" fmla="*/ 354 w 863"/>
              <a:gd name="T99" fmla="*/ 9 h 327"/>
              <a:gd name="T100" fmla="*/ 315 w 863"/>
              <a:gd name="T101" fmla="*/ 31 h 327"/>
              <a:gd name="T102" fmla="*/ 310 w 863"/>
              <a:gd name="T103" fmla="*/ 39 h 327"/>
              <a:gd name="T104" fmla="*/ 340 w 863"/>
              <a:gd name="T105" fmla="*/ 39 h 327"/>
              <a:gd name="T106" fmla="*/ 331 w 863"/>
              <a:gd name="T107" fmla="*/ 51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63" h="327">
                <a:moveTo>
                  <a:pt x="293" y="60"/>
                </a:moveTo>
                <a:lnTo>
                  <a:pt x="293" y="60"/>
                </a:lnTo>
                <a:lnTo>
                  <a:pt x="287" y="61"/>
                </a:lnTo>
                <a:lnTo>
                  <a:pt x="283" y="60"/>
                </a:lnTo>
                <a:lnTo>
                  <a:pt x="270" y="60"/>
                </a:lnTo>
                <a:lnTo>
                  <a:pt x="240" y="60"/>
                </a:lnTo>
                <a:lnTo>
                  <a:pt x="240" y="60"/>
                </a:lnTo>
                <a:lnTo>
                  <a:pt x="222" y="61"/>
                </a:lnTo>
                <a:lnTo>
                  <a:pt x="209" y="65"/>
                </a:lnTo>
                <a:lnTo>
                  <a:pt x="198" y="68"/>
                </a:lnTo>
                <a:lnTo>
                  <a:pt x="189" y="71"/>
                </a:lnTo>
                <a:lnTo>
                  <a:pt x="181" y="73"/>
                </a:lnTo>
                <a:lnTo>
                  <a:pt x="177" y="73"/>
                </a:lnTo>
                <a:lnTo>
                  <a:pt x="173" y="72"/>
                </a:lnTo>
                <a:lnTo>
                  <a:pt x="169" y="71"/>
                </a:lnTo>
                <a:lnTo>
                  <a:pt x="164" y="69"/>
                </a:lnTo>
                <a:lnTo>
                  <a:pt x="154" y="60"/>
                </a:lnTo>
                <a:lnTo>
                  <a:pt x="154" y="60"/>
                </a:lnTo>
                <a:lnTo>
                  <a:pt x="135" y="43"/>
                </a:lnTo>
                <a:lnTo>
                  <a:pt x="123" y="30"/>
                </a:lnTo>
                <a:lnTo>
                  <a:pt x="118" y="26"/>
                </a:lnTo>
                <a:lnTo>
                  <a:pt x="112" y="21"/>
                </a:lnTo>
                <a:lnTo>
                  <a:pt x="106" y="17"/>
                </a:lnTo>
                <a:lnTo>
                  <a:pt x="97" y="13"/>
                </a:lnTo>
                <a:lnTo>
                  <a:pt x="97" y="13"/>
                </a:lnTo>
                <a:lnTo>
                  <a:pt x="87" y="8"/>
                </a:lnTo>
                <a:lnTo>
                  <a:pt x="76" y="6"/>
                </a:lnTo>
                <a:lnTo>
                  <a:pt x="67" y="4"/>
                </a:lnTo>
                <a:lnTo>
                  <a:pt x="57" y="4"/>
                </a:lnTo>
                <a:lnTo>
                  <a:pt x="49" y="5"/>
                </a:lnTo>
                <a:lnTo>
                  <a:pt x="44" y="7"/>
                </a:lnTo>
                <a:lnTo>
                  <a:pt x="42" y="9"/>
                </a:lnTo>
                <a:lnTo>
                  <a:pt x="41" y="11"/>
                </a:lnTo>
                <a:lnTo>
                  <a:pt x="40" y="14"/>
                </a:lnTo>
                <a:lnTo>
                  <a:pt x="41" y="17"/>
                </a:lnTo>
                <a:lnTo>
                  <a:pt x="41" y="17"/>
                </a:lnTo>
                <a:lnTo>
                  <a:pt x="44" y="29"/>
                </a:lnTo>
                <a:lnTo>
                  <a:pt x="44" y="35"/>
                </a:lnTo>
                <a:lnTo>
                  <a:pt x="44" y="42"/>
                </a:lnTo>
                <a:lnTo>
                  <a:pt x="42" y="48"/>
                </a:lnTo>
                <a:lnTo>
                  <a:pt x="37" y="56"/>
                </a:lnTo>
                <a:lnTo>
                  <a:pt x="32" y="65"/>
                </a:lnTo>
                <a:lnTo>
                  <a:pt x="23" y="73"/>
                </a:lnTo>
                <a:lnTo>
                  <a:pt x="23" y="73"/>
                </a:lnTo>
                <a:lnTo>
                  <a:pt x="15" y="82"/>
                </a:lnTo>
                <a:lnTo>
                  <a:pt x="8" y="91"/>
                </a:lnTo>
                <a:lnTo>
                  <a:pt x="4" y="98"/>
                </a:lnTo>
                <a:lnTo>
                  <a:pt x="1" y="104"/>
                </a:lnTo>
                <a:lnTo>
                  <a:pt x="0" y="110"/>
                </a:lnTo>
                <a:lnTo>
                  <a:pt x="3" y="116"/>
                </a:lnTo>
                <a:lnTo>
                  <a:pt x="6" y="120"/>
                </a:lnTo>
                <a:lnTo>
                  <a:pt x="10" y="125"/>
                </a:lnTo>
                <a:lnTo>
                  <a:pt x="10" y="125"/>
                </a:lnTo>
                <a:lnTo>
                  <a:pt x="16" y="130"/>
                </a:lnTo>
                <a:lnTo>
                  <a:pt x="21" y="133"/>
                </a:lnTo>
                <a:lnTo>
                  <a:pt x="30" y="137"/>
                </a:lnTo>
                <a:lnTo>
                  <a:pt x="33" y="140"/>
                </a:lnTo>
                <a:lnTo>
                  <a:pt x="34" y="143"/>
                </a:lnTo>
                <a:lnTo>
                  <a:pt x="34" y="146"/>
                </a:lnTo>
                <a:lnTo>
                  <a:pt x="32" y="152"/>
                </a:lnTo>
                <a:lnTo>
                  <a:pt x="32" y="152"/>
                </a:lnTo>
                <a:lnTo>
                  <a:pt x="29" y="157"/>
                </a:lnTo>
                <a:lnTo>
                  <a:pt x="24" y="160"/>
                </a:lnTo>
                <a:lnTo>
                  <a:pt x="17" y="165"/>
                </a:lnTo>
                <a:lnTo>
                  <a:pt x="16" y="167"/>
                </a:lnTo>
                <a:lnTo>
                  <a:pt x="16" y="170"/>
                </a:lnTo>
                <a:lnTo>
                  <a:pt x="18" y="175"/>
                </a:lnTo>
                <a:lnTo>
                  <a:pt x="23" y="182"/>
                </a:lnTo>
                <a:lnTo>
                  <a:pt x="23" y="182"/>
                </a:lnTo>
                <a:lnTo>
                  <a:pt x="31" y="188"/>
                </a:lnTo>
                <a:lnTo>
                  <a:pt x="38" y="193"/>
                </a:lnTo>
                <a:lnTo>
                  <a:pt x="51" y="198"/>
                </a:lnTo>
                <a:lnTo>
                  <a:pt x="56" y="201"/>
                </a:lnTo>
                <a:lnTo>
                  <a:pt x="56" y="203"/>
                </a:lnTo>
                <a:lnTo>
                  <a:pt x="57" y="205"/>
                </a:lnTo>
                <a:lnTo>
                  <a:pt x="56" y="208"/>
                </a:lnTo>
                <a:lnTo>
                  <a:pt x="55" y="211"/>
                </a:lnTo>
                <a:lnTo>
                  <a:pt x="49" y="221"/>
                </a:lnTo>
                <a:lnTo>
                  <a:pt x="49" y="221"/>
                </a:lnTo>
                <a:lnTo>
                  <a:pt x="42" y="231"/>
                </a:lnTo>
                <a:lnTo>
                  <a:pt x="34" y="237"/>
                </a:lnTo>
                <a:lnTo>
                  <a:pt x="26" y="242"/>
                </a:lnTo>
                <a:lnTo>
                  <a:pt x="21" y="245"/>
                </a:lnTo>
                <a:lnTo>
                  <a:pt x="18" y="248"/>
                </a:lnTo>
                <a:lnTo>
                  <a:pt x="17" y="249"/>
                </a:lnTo>
                <a:lnTo>
                  <a:pt x="16" y="251"/>
                </a:lnTo>
                <a:lnTo>
                  <a:pt x="18" y="257"/>
                </a:lnTo>
                <a:lnTo>
                  <a:pt x="23" y="264"/>
                </a:lnTo>
                <a:lnTo>
                  <a:pt x="23" y="264"/>
                </a:lnTo>
                <a:lnTo>
                  <a:pt x="31" y="273"/>
                </a:lnTo>
                <a:lnTo>
                  <a:pt x="38" y="281"/>
                </a:lnTo>
                <a:lnTo>
                  <a:pt x="53" y="293"/>
                </a:lnTo>
                <a:lnTo>
                  <a:pt x="58" y="298"/>
                </a:lnTo>
                <a:lnTo>
                  <a:pt x="62" y="304"/>
                </a:lnTo>
                <a:lnTo>
                  <a:pt x="63" y="308"/>
                </a:lnTo>
                <a:lnTo>
                  <a:pt x="63" y="310"/>
                </a:lnTo>
                <a:lnTo>
                  <a:pt x="62" y="312"/>
                </a:lnTo>
                <a:lnTo>
                  <a:pt x="62" y="312"/>
                </a:lnTo>
                <a:lnTo>
                  <a:pt x="60" y="317"/>
                </a:lnTo>
                <a:lnTo>
                  <a:pt x="60" y="321"/>
                </a:lnTo>
                <a:lnTo>
                  <a:pt x="62" y="324"/>
                </a:lnTo>
                <a:lnTo>
                  <a:pt x="66" y="326"/>
                </a:lnTo>
                <a:lnTo>
                  <a:pt x="72" y="327"/>
                </a:lnTo>
                <a:lnTo>
                  <a:pt x="80" y="326"/>
                </a:lnTo>
                <a:lnTo>
                  <a:pt x="89" y="323"/>
                </a:lnTo>
                <a:lnTo>
                  <a:pt x="101" y="317"/>
                </a:lnTo>
                <a:lnTo>
                  <a:pt x="101" y="317"/>
                </a:lnTo>
                <a:lnTo>
                  <a:pt x="113" y="308"/>
                </a:lnTo>
                <a:lnTo>
                  <a:pt x="125" y="298"/>
                </a:lnTo>
                <a:lnTo>
                  <a:pt x="136" y="286"/>
                </a:lnTo>
                <a:lnTo>
                  <a:pt x="147" y="273"/>
                </a:lnTo>
                <a:lnTo>
                  <a:pt x="171" y="246"/>
                </a:lnTo>
                <a:lnTo>
                  <a:pt x="185" y="232"/>
                </a:lnTo>
                <a:lnTo>
                  <a:pt x="201" y="217"/>
                </a:lnTo>
                <a:lnTo>
                  <a:pt x="201" y="217"/>
                </a:lnTo>
                <a:lnTo>
                  <a:pt x="218" y="204"/>
                </a:lnTo>
                <a:lnTo>
                  <a:pt x="234" y="192"/>
                </a:lnTo>
                <a:lnTo>
                  <a:pt x="250" y="183"/>
                </a:lnTo>
                <a:lnTo>
                  <a:pt x="265" y="175"/>
                </a:lnTo>
                <a:lnTo>
                  <a:pt x="280" y="169"/>
                </a:lnTo>
                <a:lnTo>
                  <a:pt x="293" y="165"/>
                </a:lnTo>
                <a:lnTo>
                  <a:pt x="306" y="162"/>
                </a:lnTo>
                <a:lnTo>
                  <a:pt x="319" y="160"/>
                </a:lnTo>
                <a:lnTo>
                  <a:pt x="319" y="160"/>
                </a:lnTo>
                <a:lnTo>
                  <a:pt x="335" y="159"/>
                </a:lnTo>
                <a:lnTo>
                  <a:pt x="356" y="159"/>
                </a:lnTo>
                <a:lnTo>
                  <a:pt x="408" y="159"/>
                </a:lnTo>
                <a:lnTo>
                  <a:pt x="458" y="161"/>
                </a:lnTo>
                <a:lnTo>
                  <a:pt x="476" y="163"/>
                </a:lnTo>
                <a:lnTo>
                  <a:pt x="488" y="165"/>
                </a:lnTo>
                <a:lnTo>
                  <a:pt x="488" y="165"/>
                </a:lnTo>
                <a:lnTo>
                  <a:pt x="491" y="166"/>
                </a:lnTo>
                <a:lnTo>
                  <a:pt x="493" y="167"/>
                </a:lnTo>
                <a:lnTo>
                  <a:pt x="496" y="169"/>
                </a:lnTo>
                <a:lnTo>
                  <a:pt x="497" y="171"/>
                </a:lnTo>
                <a:lnTo>
                  <a:pt x="498" y="175"/>
                </a:lnTo>
                <a:lnTo>
                  <a:pt x="497" y="181"/>
                </a:lnTo>
                <a:lnTo>
                  <a:pt x="497" y="185"/>
                </a:lnTo>
                <a:lnTo>
                  <a:pt x="496" y="190"/>
                </a:lnTo>
                <a:lnTo>
                  <a:pt x="498" y="193"/>
                </a:lnTo>
                <a:lnTo>
                  <a:pt x="499" y="194"/>
                </a:lnTo>
                <a:lnTo>
                  <a:pt x="501" y="195"/>
                </a:lnTo>
                <a:lnTo>
                  <a:pt x="501" y="195"/>
                </a:lnTo>
                <a:lnTo>
                  <a:pt x="522" y="196"/>
                </a:lnTo>
                <a:lnTo>
                  <a:pt x="552" y="198"/>
                </a:lnTo>
                <a:lnTo>
                  <a:pt x="592" y="199"/>
                </a:lnTo>
                <a:lnTo>
                  <a:pt x="592" y="199"/>
                </a:lnTo>
                <a:lnTo>
                  <a:pt x="611" y="201"/>
                </a:lnTo>
                <a:lnTo>
                  <a:pt x="655" y="205"/>
                </a:lnTo>
                <a:lnTo>
                  <a:pt x="711" y="208"/>
                </a:lnTo>
                <a:lnTo>
                  <a:pt x="738" y="209"/>
                </a:lnTo>
                <a:lnTo>
                  <a:pt x="762" y="208"/>
                </a:lnTo>
                <a:lnTo>
                  <a:pt x="762" y="208"/>
                </a:lnTo>
                <a:lnTo>
                  <a:pt x="773" y="207"/>
                </a:lnTo>
                <a:lnTo>
                  <a:pt x="783" y="205"/>
                </a:lnTo>
                <a:lnTo>
                  <a:pt x="793" y="201"/>
                </a:lnTo>
                <a:lnTo>
                  <a:pt x="803" y="197"/>
                </a:lnTo>
                <a:lnTo>
                  <a:pt x="813" y="192"/>
                </a:lnTo>
                <a:lnTo>
                  <a:pt x="821" y="186"/>
                </a:lnTo>
                <a:lnTo>
                  <a:pt x="829" y="180"/>
                </a:lnTo>
                <a:lnTo>
                  <a:pt x="837" y="173"/>
                </a:lnTo>
                <a:lnTo>
                  <a:pt x="849" y="161"/>
                </a:lnTo>
                <a:lnTo>
                  <a:pt x="854" y="155"/>
                </a:lnTo>
                <a:lnTo>
                  <a:pt x="857" y="148"/>
                </a:lnTo>
                <a:lnTo>
                  <a:pt x="860" y="143"/>
                </a:lnTo>
                <a:lnTo>
                  <a:pt x="862" y="137"/>
                </a:lnTo>
                <a:lnTo>
                  <a:pt x="863" y="133"/>
                </a:lnTo>
                <a:lnTo>
                  <a:pt x="862" y="130"/>
                </a:lnTo>
                <a:lnTo>
                  <a:pt x="862" y="130"/>
                </a:lnTo>
                <a:lnTo>
                  <a:pt x="859" y="127"/>
                </a:lnTo>
                <a:lnTo>
                  <a:pt x="855" y="122"/>
                </a:lnTo>
                <a:lnTo>
                  <a:pt x="842" y="114"/>
                </a:lnTo>
                <a:lnTo>
                  <a:pt x="825" y="104"/>
                </a:lnTo>
                <a:lnTo>
                  <a:pt x="804" y="94"/>
                </a:lnTo>
                <a:lnTo>
                  <a:pt x="780" y="84"/>
                </a:lnTo>
                <a:lnTo>
                  <a:pt x="755" y="74"/>
                </a:lnTo>
                <a:lnTo>
                  <a:pt x="731" y="67"/>
                </a:lnTo>
                <a:lnTo>
                  <a:pt x="710" y="60"/>
                </a:lnTo>
                <a:lnTo>
                  <a:pt x="710" y="60"/>
                </a:lnTo>
                <a:lnTo>
                  <a:pt x="685" y="55"/>
                </a:lnTo>
                <a:lnTo>
                  <a:pt x="654" y="51"/>
                </a:lnTo>
                <a:lnTo>
                  <a:pt x="587" y="40"/>
                </a:lnTo>
                <a:lnTo>
                  <a:pt x="505" y="30"/>
                </a:lnTo>
                <a:lnTo>
                  <a:pt x="505" y="30"/>
                </a:lnTo>
                <a:lnTo>
                  <a:pt x="499" y="26"/>
                </a:lnTo>
                <a:lnTo>
                  <a:pt x="481" y="16"/>
                </a:lnTo>
                <a:lnTo>
                  <a:pt x="471" y="10"/>
                </a:lnTo>
                <a:lnTo>
                  <a:pt x="460" y="5"/>
                </a:lnTo>
                <a:lnTo>
                  <a:pt x="450" y="2"/>
                </a:lnTo>
                <a:lnTo>
                  <a:pt x="440" y="0"/>
                </a:lnTo>
                <a:lnTo>
                  <a:pt x="440" y="0"/>
                </a:lnTo>
                <a:lnTo>
                  <a:pt x="432" y="0"/>
                </a:lnTo>
                <a:lnTo>
                  <a:pt x="424" y="1"/>
                </a:lnTo>
                <a:lnTo>
                  <a:pt x="407" y="4"/>
                </a:lnTo>
                <a:lnTo>
                  <a:pt x="388" y="7"/>
                </a:lnTo>
                <a:lnTo>
                  <a:pt x="378" y="8"/>
                </a:lnTo>
                <a:lnTo>
                  <a:pt x="366" y="8"/>
                </a:lnTo>
                <a:lnTo>
                  <a:pt x="366" y="8"/>
                </a:lnTo>
                <a:lnTo>
                  <a:pt x="360" y="8"/>
                </a:lnTo>
                <a:lnTo>
                  <a:pt x="354" y="9"/>
                </a:lnTo>
                <a:lnTo>
                  <a:pt x="342" y="14"/>
                </a:lnTo>
                <a:lnTo>
                  <a:pt x="333" y="18"/>
                </a:lnTo>
                <a:lnTo>
                  <a:pt x="323" y="24"/>
                </a:lnTo>
                <a:lnTo>
                  <a:pt x="315" y="31"/>
                </a:lnTo>
                <a:lnTo>
                  <a:pt x="311" y="35"/>
                </a:lnTo>
                <a:lnTo>
                  <a:pt x="309" y="39"/>
                </a:lnTo>
                <a:lnTo>
                  <a:pt x="309" y="39"/>
                </a:lnTo>
                <a:lnTo>
                  <a:pt x="310" y="39"/>
                </a:lnTo>
                <a:lnTo>
                  <a:pt x="310" y="39"/>
                </a:lnTo>
                <a:lnTo>
                  <a:pt x="314" y="38"/>
                </a:lnTo>
                <a:lnTo>
                  <a:pt x="322" y="38"/>
                </a:lnTo>
                <a:lnTo>
                  <a:pt x="340" y="39"/>
                </a:lnTo>
                <a:lnTo>
                  <a:pt x="357" y="42"/>
                </a:lnTo>
                <a:lnTo>
                  <a:pt x="362" y="43"/>
                </a:lnTo>
                <a:lnTo>
                  <a:pt x="362" y="43"/>
                </a:lnTo>
                <a:lnTo>
                  <a:pt x="331" y="51"/>
                </a:lnTo>
                <a:lnTo>
                  <a:pt x="293" y="60"/>
                </a:lnTo>
                <a:lnTo>
                  <a:pt x="293" y="60"/>
                </a:lnTo>
                <a:close/>
              </a:path>
            </a:pathLst>
          </a:custGeom>
          <a:solidFill>
            <a:schemeClr val="tx1"/>
          </a:solidFill>
          <a:ln w="206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78904301-8DE0-42E7-AA3E-80CF9077EDFC}"/>
              </a:ext>
            </a:extLst>
          </p:cNvPr>
          <p:cNvSpPr>
            <a:spLocks/>
          </p:cNvSpPr>
          <p:nvPr/>
        </p:nvSpPr>
        <p:spPr bwMode="auto">
          <a:xfrm>
            <a:off x="6093902" y="1219697"/>
            <a:ext cx="1668644" cy="826080"/>
          </a:xfrm>
          <a:custGeom>
            <a:avLst/>
            <a:gdLst>
              <a:gd name="T0" fmla="*/ 385 w 911"/>
              <a:gd name="T1" fmla="*/ 360 h 451"/>
              <a:gd name="T2" fmla="*/ 380 w 911"/>
              <a:gd name="T3" fmla="*/ 383 h 451"/>
              <a:gd name="T4" fmla="*/ 393 w 911"/>
              <a:gd name="T5" fmla="*/ 396 h 451"/>
              <a:gd name="T6" fmla="*/ 432 w 911"/>
              <a:gd name="T7" fmla="*/ 397 h 451"/>
              <a:gd name="T8" fmla="*/ 484 w 911"/>
              <a:gd name="T9" fmla="*/ 384 h 451"/>
              <a:gd name="T10" fmla="*/ 510 w 911"/>
              <a:gd name="T11" fmla="*/ 398 h 451"/>
              <a:gd name="T12" fmla="*/ 587 w 911"/>
              <a:gd name="T13" fmla="*/ 434 h 451"/>
              <a:gd name="T14" fmla="*/ 657 w 911"/>
              <a:gd name="T15" fmla="*/ 449 h 451"/>
              <a:gd name="T16" fmla="*/ 712 w 911"/>
              <a:gd name="T17" fmla="*/ 449 h 451"/>
              <a:gd name="T18" fmla="*/ 761 w 911"/>
              <a:gd name="T19" fmla="*/ 434 h 451"/>
              <a:gd name="T20" fmla="*/ 834 w 911"/>
              <a:gd name="T21" fmla="*/ 397 h 451"/>
              <a:gd name="T22" fmla="*/ 867 w 911"/>
              <a:gd name="T23" fmla="*/ 384 h 451"/>
              <a:gd name="T24" fmla="*/ 904 w 911"/>
              <a:gd name="T25" fmla="*/ 355 h 451"/>
              <a:gd name="T26" fmla="*/ 910 w 911"/>
              <a:gd name="T27" fmla="*/ 335 h 451"/>
              <a:gd name="T28" fmla="*/ 902 w 911"/>
              <a:gd name="T29" fmla="*/ 327 h 451"/>
              <a:gd name="T30" fmla="*/ 819 w 911"/>
              <a:gd name="T31" fmla="*/ 292 h 451"/>
              <a:gd name="T32" fmla="*/ 746 w 911"/>
              <a:gd name="T33" fmla="*/ 259 h 451"/>
              <a:gd name="T34" fmla="*/ 655 w 911"/>
              <a:gd name="T35" fmla="*/ 202 h 451"/>
              <a:gd name="T36" fmla="*/ 589 w 911"/>
              <a:gd name="T37" fmla="*/ 178 h 451"/>
              <a:gd name="T38" fmla="*/ 490 w 911"/>
              <a:gd name="T39" fmla="*/ 168 h 451"/>
              <a:gd name="T40" fmla="*/ 468 w 911"/>
              <a:gd name="T41" fmla="*/ 159 h 451"/>
              <a:gd name="T42" fmla="*/ 422 w 911"/>
              <a:gd name="T43" fmla="*/ 123 h 451"/>
              <a:gd name="T44" fmla="*/ 395 w 911"/>
              <a:gd name="T45" fmla="*/ 117 h 451"/>
              <a:gd name="T46" fmla="*/ 346 w 911"/>
              <a:gd name="T47" fmla="*/ 116 h 451"/>
              <a:gd name="T48" fmla="*/ 327 w 911"/>
              <a:gd name="T49" fmla="*/ 128 h 451"/>
              <a:gd name="T50" fmla="*/ 314 w 911"/>
              <a:gd name="T51" fmla="*/ 163 h 451"/>
              <a:gd name="T52" fmla="*/ 317 w 911"/>
              <a:gd name="T53" fmla="*/ 172 h 451"/>
              <a:gd name="T54" fmla="*/ 288 w 911"/>
              <a:gd name="T55" fmla="*/ 176 h 451"/>
              <a:gd name="T56" fmla="*/ 248 w 911"/>
              <a:gd name="T57" fmla="*/ 178 h 451"/>
              <a:gd name="T58" fmla="*/ 215 w 911"/>
              <a:gd name="T59" fmla="*/ 174 h 451"/>
              <a:gd name="T60" fmla="*/ 188 w 911"/>
              <a:gd name="T61" fmla="*/ 158 h 451"/>
              <a:gd name="T62" fmla="*/ 156 w 911"/>
              <a:gd name="T63" fmla="*/ 125 h 451"/>
              <a:gd name="T64" fmla="*/ 105 w 911"/>
              <a:gd name="T65" fmla="*/ 46 h 451"/>
              <a:gd name="T66" fmla="*/ 95 w 911"/>
              <a:gd name="T67" fmla="*/ 18 h 451"/>
              <a:gd name="T68" fmla="*/ 77 w 911"/>
              <a:gd name="T69" fmla="*/ 1 h 451"/>
              <a:gd name="T70" fmla="*/ 66 w 911"/>
              <a:gd name="T71" fmla="*/ 2 h 451"/>
              <a:gd name="T72" fmla="*/ 36 w 911"/>
              <a:gd name="T73" fmla="*/ 132 h 451"/>
              <a:gd name="T74" fmla="*/ 17 w 911"/>
              <a:gd name="T75" fmla="*/ 166 h 451"/>
              <a:gd name="T76" fmla="*/ 0 w 911"/>
              <a:gd name="T77" fmla="*/ 193 h 451"/>
              <a:gd name="T78" fmla="*/ 5 w 911"/>
              <a:gd name="T79" fmla="*/ 210 h 451"/>
              <a:gd name="T80" fmla="*/ 35 w 911"/>
              <a:gd name="T81" fmla="*/ 235 h 451"/>
              <a:gd name="T82" fmla="*/ 49 w 911"/>
              <a:gd name="T83" fmla="*/ 267 h 451"/>
              <a:gd name="T84" fmla="*/ 41 w 911"/>
              <a:gd name="T85" fmla="*/ 304 h 451"/>
              <a:gd name="T86" fmla="*/ 49 w 911"/>
              <a:gd name="T87" fmla="*/ 349 h 451"/>
              <a:gd name="T88" fmla="*/ 66 w 911"/>
              <a:gd name="T89" fmla="*/ 380 h 451"/>
              <a:gd name="T90" fmla="*/ 75 w 911"/>
              <a:gd name="T91" fmla="*/ 380 h 451"/>
              <a:gd name="T92" fmla="*/ 117 w 911"/>
              <a:gd name="T93" fmla="*/ 344 h 451"/>
              <a:gd name="T94" fmla="*/ 171 w 911"/>
              <a:gd name="T95" fmla="*/ 306 h 451"/>
              <a:gd name="T96" fmla="*/ 209 w 911"/>
              <a:gd name="T97" fmla="*/ 293 h 451"/>
              <a:gd name="T98" fmla="*/ 263 w 911"/>
              <a:gd name="T99" fmla="*/ 296 h 451"/>
              <a:gd name="T100" fmla="*/ 353 w 911"/>
              <a:gd name="T101" fmla="*/ 325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11" h="451">
                <a:moveTo>
                  <a:pt x="396" y="345"/>
                </a:moveTo>
                <a:lnTo>
                  <a:pt x="396" y="345"/>
                </a:lnTo>
                <a:lnTo>
                  <a:pt x="391" y="353"/>
                </a:lnTo>
                <a:lnTo>
                  <a:pt x="385" y="360"/>
                </a:lnTo>
                <a:lnTo>
                  <a:pt x="382" y="369"/>
                </a:lnTo>
                <a:lnTo>
                  <a:pt x="380" y="373"/>
                </a:lnTo>
                <a:lnTo>
                  <a:pt x="380" y="378"/>
                </a:lnTo>
                <a:lnTo>
                  <a:pt x="380" y="383"/>
                </a:lnTo>
                <a:lnTo>
                  <a:pt x="381" y="386"/>
                </a:lnTo>
                <a:lnTo>
                  <a:pt x="383" y="391"/>
                </a:lnTo>
                <a:lnTo>
                  <a:pt x="387" y="393"/>
                </a:lnTo>
                <a:lnTo>
                  <a:pt x="393" y="396"/>
                </a:lnTo>
                <a:lnTo>
                  <a:pt x="401" y="397"/>
                </a:lnTo>
                <a:lnTo>
                  <a:pt x="401" y="397"/>
                </a:lnTo>
                <a:lnTo>
                  <a:pt x="417" y="398"/>
                </a:lnTo>
                <a:lnTo>
                  <a:pt x="432" y="397"/>
                </a:lnTo>
                <a:lnTo>
                  <a:pt x="446" y="395"/>
                </a:lnTo>
                <a:lnTo>
                  <a:pt x="459" y="392"/>
                </a:lnTo>
                <a:lnTo>
                  <a:pt x="479" y="386"/>
                </a:lnTo>
                <a:lnTo>
                  <a:pt x="484" y="384"/>
                </a:lnTo>
                <a:lnTo>
                  <a:pt x="487" y="384"/>
                </a:lnTo>
                <a:lnTo>
                  <a:pt x="487" y="384"/>
                </a:lnTo>
                <a:lnTo>
                  <a:pt x="499" y="392"/>
                </a:lnTo>
                <a:lnTo>
                  <a:pt x="510" y="398"/>
                </a:lnTo>
                <a:lnTo>
                  <a:pt x="525" y="407"/>
                </a:lnTo>
                <a:lnTo>
                  <a:pt x="544" y="416"/>
                </a:lnTo>
                <a:lnTo>
                  <a:pt x="564" y="425"/>
                </a:lnTo>
                <a:lnTo>
                  <a:pt x="587" y="434"/>
                </a:lnTo>
                <a:lnTo>
                  <a:pt x="613" y="441"/>
                </a:lnTo>
                <a:lnTo>
                  <a:pt x="613" y="441"/>
                </a:lnTo>
                <a:lnTo>
                  <a:pt x="637" y="446"/>
                </a:lnTo>
                <a:lnTo>
                  <a:pt x="657" y="449"/>
                </a:lnTo>
                <a:lnTo>
                  <a:pt x="673" y="451"/>
                </a:lnTo>
                <a:lnTo>
                  <a:pt x="687" y="451"/>
                </a:lnTo>
                <a:lnTo>
                  <a:pt x="699" y="451"/>
                </a:lnTo>
                <a:lnTo>
                  <a:pt x="712" y="449"/>
                </a:lnTo>
                <a:lnTo>
                  <a:pt x="727" y="445"/>
                </a:lnTo>
                <a:lnTo>
                  <a:pt x="744" y="441"/>
                </a:lnTo>
                <a:lnTo>
                  <a:pt x="744" y="441"/>
                </a:lnTo>
                <a:lnTo>
                  <a:pt x="761" y="434"/>
                </a:lnTo>
                <a:lnTo>
                  <a:pt x="778" y="428"/>
                </a:lnTo>
                <a:lnTo>
                  <a:pt x="794" y="420"/>
                </a:lnTo>
                <a:lnTo>
                  <a:pt x="809" y="412"/>
                </a:lnTo>
                <a:lnTo>
                  <a:pt x="834" y="397"/>
                </a:lnTo>
                <a:lnTo>
                  <a:pt x="846" y="392"/>
                </a:lnTo>
                <a:lnTo>
                  <a:pt x="857" y="388"/>
                </a:lnTo>
                <a:lnTo>
                  <a:pt x="857" y="388"/>
                </a:lnTo>
                <a:lnTo>
                  <a:pt x="867" y="384"/>
                </a:lnTo>
                <a:lnTo>
                  <a:pt x="877" y="379"/>
                </a:lnTo>
                <a:lnTo>
                  <a:pt x="888" y="371"/>
                </a:lnTo>
                <a:lnTo>
                  <a:pt x="897" y="363"/>
                </a:lnTo>
                <a:lnTo>
                  <a:pt x="904" y="355"/>
                </a:lnTo>
                <a:lnTo>
                  <a:pt x="909" y="346"/>
                </a:lnTo>
                <a:lnTo>
                  <a:pt x="910" y="343"/>
                </a:lnTo>
                <a:lnTo>
                  <a:pt x="911" y="338"/>
                </a:lnTo>
                <a:lnTo>
                  <a:pt x="910" y="335"/>
                </a:lnTo>
                <a:lnTo>
                  <a:pt x="909" y="332"/>
                </a:lnTo>
                <a:lnTo>
                  <a:pt x="909" y="332"/>
                </a:lnTo>
                <a:lnTo>
                  <a:pt x="907" y="329"/>
                </a:lnTo>
                <a:lnTo>
                  <a:pt x="902" y="327"/>
                </a:lnTo>
                <a:lnTo>
                  <a:pt x="892" y="320"/>
                </a:lnTo>
                <a:lnTo>
                  <a:pt x="878" y="315"/>
                </a:lnTo>
                <a:lnTo>
                  <a:pt x="861" y="307"/>
                </a:lnTo>
                <a:lnTo>
                  <a:pt x="819" y="292"/>
                </a:lnTo>
                <a:lnTo>
                  <a:pt x="795" y="282"/>
                </a:lnTo>
                <a:lnTo>
                  <a:pt x="770" y="271"/>
                </a:lnTo>
                <a:lnTo>
                  <a:pt x="770" y="271"/>
                </a:lnTo>
                <a:lnTo>
                  <a:pt x="746" y="259"/>
                </a:lnTo>
                <a:lnTo>
                  <a:pt x="725" y="247"/>
                </a:lnTo>
                <a:lnTo>
                  <a:pt x="689" y="223"/>
                </a:lnTo>
                <a:lnTo>
                  <a:pt x="672" y="212"/>
                </a:lnTo>
                <a:lnTo>
                  <a:pt x="655" y="202"/>
                </a:lnTo>
                <a:lnTo>
                  <a:pt x="635" y="193"/>
                </a:lnTo>
                <a:lnTo>
                  <a:pt x="613" y="184"/>
                </a:lnTo>
                <a:lnTo>
                  <a:pt x="613" y="184"/>
                </a:lnTo>
                <a:lnTo>
                  <a:pt x="589" y="178"/>
                </a:lnTo>
                <a:lnTo>
                  <a:pt x="566" y="173"/>
                </a:lnTo>
                <a:lnTo>
                  <a:pt x="543" y="170"/>
                </a:lnTo>
                <a:lnTo>
                  <a:pt x="522" y="169"/>
                </a:lnTo>
                <a:lnTo>
                  <a:pt x="490" y="168"/>
                </a:lnTo>
                <a:lnTo>
                  <a:pt x="479" y="168"/>
                </a:lnTo>
                <a:lnTo>
                  <a:pt x="474" y="167"/>
                </a:lnTo>
                <a:lnTo>
                  <a:pt x="474" y="167"/>
                </a:lnTo>
                <a:lnTo>
                  <a:pt x="468" y="159"/>
                </a:lnTo>
                <a:lnTo>
                  <a:pt x="454" y="144"/>
                </a:lnTo>
                <a:lnTo>
                  <a:pt x="445" y="136"/>
                </a:lnTo>
                <a:lnTo>
                  <a:pt x="434" y="129"/>
                </a:lnTo>
                <a:lnTo>
                  <a:pt x="422" y="123"/>
                </a:lnTo>
                <a:lnTo>
                  <a:pt x="416" y="121"/>
                </a:lnTo>
                <a:lnTo>
                  <a:pt x="409" y="119"/>
                </a:lnTo>
                <a:lnTo>
                  <a:pt x="409" y="119"/>
                </a:lnTo>
                <a:lnTo>
                  <a:pt x="395" y="117"/>
                </a:lnTo>
                <a:lnTo>
                  <a:pt x="382" y="115"/>
                </a:lnTo>
                <a:lnTo>
                  <a:pt x="369" y="114"/>
                </a:lnTo>
                <a:lnTo>
                  <a:pt x="357" y="114"/>
                </a:lnTo>
                <a:lnTo>
                  <a:pt x="346" y="116"/>
                </a:lnTo>
                <a:lnTo>
                  <a:pt x="338" y="118"/>
                </a:lnTo>
                <a:lnTo>
                  <a:pt x="331" y="122"/>
                </a:lnTo>
                <a:lnTo>
                  <a:pt x="329" y="125"/>
                </a:lnTo>
                <a:lnTo>
                  <a:pt x="327" y="128"/>
                </a:lnTo>
                <a:lnTo>
                  <a:pt x="327" y="128"/>
                </a:lnTo>
                <a:lnTo>
                  <a:pt x="318" y="150"/>
                </a:lnTo>
                <a:lnTo>
                  <a:pt x="314" y="163"/>
                </a:lnTo>
                <a:lnTo>
                  <a:pt x="314" y="163"/>
                </a:lnTo>
                <a:lnTo>
                  <a:pt x="314" y="165"/>
                </a:lnTo>
                <a:lnTo>
                  <a:pt x="315" y="168"/>
                </a:lnTo>
                <a:lnTo>
                  <a:pt x="316" y="170"/>
                </a:lnTo>
                <a:lnTo>
                  <a:pt x="317" y="172"/>
                </a:lnTo>
                <a:lnTo>
                  <a:pt x="315" y="174"/>
                </a:lnTo>
                <a:lnTo>
                  <a:pt x="309" y="177"/>
                </a:lnTo>
                <a:lnTo>
                  <a:pt x="301" y="177"/>
                </a:lnTo>
                <a:lnTo>
                  <a:pt x="288" y="176"/>
                </a:lnTo>
                <a:lnTo>
                  <a:pt x="288" y="176"/>
                </a:lnTo>
                <a:lnTo>
                  <a:pt x="272" y="174"/>
                </a:lnTo>
                <a:lnTo>
                  <a:pt x="259" y="176"/>
                </a:lnTo>
                <a:lnTo>
                  <a:pt x="248" y="178"/>
                </a:lnTo>
                <a:lnTo>
                  <a:pt x="238" y="178"/>
                </a:lnTo>
                <a:lnTo>
                  <a:pt x="227" y="178"/>
                </a:lnTo>
                <a:lnTo>
                  <a:pt x="220" y="177"/>
                </a:lnTo>
                <a:lnTo>
                  <a:pt x="215" y="174"/>
                </a:lnTo>
                <a:lnTo>
                  <a:pt x="208" y="172"/>
                </a:lnTo>
                <a:lnTo>
                  <a:pt x="202" y="169"/>
                </a:lnTo>
                <a:lnTo>
                  <a:pt x="195" y="164"/>
                </a:lnTo>
                <a:lnTo>
                  <a:pt x="188" y="158"/>
                </a:lnTo>
                <a:lnTo>
                  <a:pt x="188" y="158"/>
                </a:lnTo>
                <a:lnTo>
                  <a:pt x="180" y="151"/>
                </a:lnTo>
                <a:lnTo>
                  <a:pt x="171" y="143"/>
                </a:lnTo>
                <a:lnTo>
                  <a:pt x="156" y="125"/>
                </a:lnTo>
                <a:lnTo>
                  <a:pt x="141" y="105"/>
                </a:lnTo>
                <a:lnTo>
                  <a:pt x="127" y="84"/>
                </a:lnTo>
                <a:lnTo>
                  <a:pt x="115" y="64"/>
                </a:lnTo>
                <a:lnTo>
                  <a:pt x="105" y="46"/>
                </a:lnTo>
                <a:lnTo>
                  <a:pt x="99" y="32"/>
                </a:lnTo>
                <a:lnTo>
                  <a:pt x="96" y="24"/>
                </a:lnTo>
                <a:lnTo>
                  <a:pt x="96" y="24"/>
                </a:lnTo>
                <a:lnTo>
                  <a:pt x="95" y="18"/>
                </a:lnTo>
                <a:lnTo>
                  <a:pt x="91" y="13"/>
                </a:lnTo>
                <a:lnTo>
                  <a:pt x="87" y="7"/>
                </a:lnTo>
                <a:lnTo>
                  <a:pt x="82" y="3"/>
                </a:lnTo>
                <a:lnTo>
                  <a:pt x="77" y="1"/>
                </a:lnTo>
                <a:lnTo>
                  <a:pt x="71" y="0"/>
                </a:lnTo>
                <a:lnTo>
                  <a:pt x="68" y="0"/>
                </a:lnTo>
                <a:lnTo>
                  <a:pt x="67" y="1"/>
                </a:lnTo>
                <a:lnTo>
                  <a:pt x="66" y="2"/>
                </a:lnTo>
                <a:lnTo>
                  <a:pt x="66" y="2"/>
                </a:lnTo>
                <a:lnTo>
                  <a:pt x="53" y="57"/>
                </a:lnTo>
                <a:lnTo>
                  <a:pt x="36" y="132"/>
                </a:lnTo>
                <a:lnTo>
                  <a:pt x="36" y="132"/>
                </a:lnTo>
                <a:lnTo>
                  <a:pt x="33" y="139"/>
                </a:lnTo>
                <a:lnTo>
                  <a:pt x="31" y="145"/>
                </a:lnTo>
                <a:lnTo>
                  <a:pt x="25" y="156"/>
                </a:lnTo>
                <a:lnTo>
                  <a:pt x="17" y="166"/>
                </a:lnTo>
                <a:lnTo>
                  <a:pt x="10" y="176"/>
                </a:lnTo>
                <a:lnTo>
                  <a:pt x="4" y="184"/>
                </a:lnTo>
                <a:lnTo>
                  <a:pt x="2" y="189"/>
                </a:lnTo>
                <a:lnTo>
                  <a:pt x="0" y="193"/>
                </a:lnTo>
                <a:lnTo>
                  <a:pt x="0" y="197"/>
                </a:lnTo>
                <a:lnTo>
                  <a:pt x="1" y="202"/>
                </a:lnTo>
                <a:lnTo>
                  <a:pt x="2" y="206"/>
                </a:lnTo>
                <a:lnTo>
                  <a:pt x="5" y="210"/>
                </a:lnTo>
                <a:lnTo>
                  <a:pt x="5" y="210"/>
                </a:lnTo>
                <a:lnTo>
                  <a:pt x="13" y="218"/>
                </a:lnTo>
                <a:lnTo>
                  <a:pt x="20" y="224"/>
                </a:lnTo>
                <a:lnTo>
                  <a:pt x="35" y="235"/>
                </a:lnTo>
                <a:lnTo>
                  <a:pt x="40" y="241"/>
                </a:lnTo>
                <a:lnTo>
                  <a:pt x="44" y="247"/>
                </a:lnTo>
                <a:lnTo>
                  <a:pt x="48" y="256"/>
                </a:lnTo>
                <a:lnTo>
                  <a:pt x="49" y="267"/>
                </a:lnTo>
                <a:lnTo>
                  <a:pt x="49" y="267"/>
                </a:lnTo>
                <a:lnTo>
                  <a:pt x="49" y="278"/>
                </a:lnTo>
                <a:lnTo>
                  <a:pt x="46" y="287"/>
                </a:lnTo>
                <a:lnTo>
                  <a:pt x="41" y="304"/>
                </a:lnTo>
                <a:lnTo>
                  <a:pt x="40" y="312"/>
                </a:lnTo>
                <a:lnTo>
                  <a:pt x="40" y="322"/>
                </a:lnTo>
                <a:lnTo>
                  <a:pt x="43" y="334"/>
                </a:lnTo>
                <a:lnTo>
                  <a:pt x="49" y="349"/>
                </a:lnTo>
                <a:lnTo>
                  <a:pt x="49" y="349"/>
                </a:lnTo>
                <a:lnTo>
                  <a:pt x="55" y="363"/>
                </a:lnTo>
                <a:lnTo>
                  <a:pt x="61" y="373"/>
                </a:lnTo>
                <a:lnTo>
                  <a:pt x="66" y="380"/>
                </a:lnTo>
                <a:lnTo>
                  <a:pt x="68" y="381"/>
                </a:lnTo>
                <a:lnTo>
                  <a:pt x="70" y="381"/>
                </a:lnTo>
                <a:lnTo>
                  <a:pt x="73" y="381"/>
                </a:lnTo>
                <a:lnTo>
                  <a:pt x="75" y="380"/>
                </a:lnTo>
                <a:lnTo>
                  <a:pt x="81" y="376"/>
                </a:lnTo>
                <a:lnTo>
                  <a:pt x="96" y="362"/>
                </a:lnTo>
                <a:lnTo>
                  <a:pt x="96" y="362"/>
                </a:lnTo>
                <a:lnTo>
                  <a:pt x="117" y="344"/>
                </a:lnTo>
                <a:lnTo>
                  <a:pt x="128" y="333"/>
                </a:lnTo>
                <a:lnTo>
                  <a:pt x="141" y="323"/>
                </a:lnTo>
                <a:lnTo>
                  <a:pt x="155" y="313"/>
                </a:lnTo>
                <a:lnTo>
                  <a:pt x="171" y="306"/>
                </a:lnTo>
                <a:lnTo>
                  <a:pt x="189" y="298"/>
                </a:lnTo>
                <a:lnTo>
                  <a:pt x="199" y="295"/>
                </a:lnTo>
                <a:lnTo>
                  <a:pt x="209" y="293"/>
                </a:lnTo>
                <a:lnTo>
                  <a:pt x="209" y="293"/>
                </a:lnTo>
                <a:lnTo>
                  <a:pt x="221" y="292"/>
                </a:lnTo>
                <a:lnTo>
                  <a:pt x="234" y="292"/>
                </a:lnTo>
                <a:lnTo>
                  <a:pt x="248" y="293"/>
                </a:lnTo>
                <a:lnTo>
                  <a:pt x="263" y="296"/>
                </a:lnTo>
                <a:lnTo>
                  <a:pt x="279" y="299"/>
                </a:lnTo>
                <a:lnTo>
                  <a:pt x="294" y="304"/>
                </a:lnTo>
                <a:lnTo>
                  <a:pt x="324" y="315"/>
                </a:lnTo>
                <a:lnTo>
                  <a:pt x="353" y="325"/>
                </a:lnTo>
                <a:lnTo>
                  <a:pt x="376" y="335"/>
                </a:lnTo>
                <a:lnTo>
                  <a:pt x="396" y="345"/>
                </a:lnTo>
                <a:lnTo>
                  <a:pt x="396" y="345"/>
                </a:lnTo>
                <a:close/>
              </a:path>
            </a:pathLst>
          </a:custGeom>
          <a:solidFill>
            <a:schemeClr val="tx1"/>
          </a:solidFill>
          <a:ln w="206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921325AE-9965-423F-898D-7F8B1113B9AA}"/>
              </a:ext>
            </a:extLst>
          </p:cNvPr>
          <p:cNvSpPr>
            <a:spLocks/>
          </p:cNvSpPr>
          <p:nvPr/>
        </p:nvSpPr>
        <p:spPr bwMode="auto">
          <a:xfrm>
            <a:off x="4366206" y="2780142"/>
            <a:ext cx="1074661" cy="1617235"/>
          </a:xfrm>
          <a:custGeom>
            <a:avLst/>
            <a:gdLst>
              <a:gd name="T0" fmla="*/ 96 w 410"/>
              <a:gd name="T1" fmla="*/ 317 h 617"/>
              <a:gd name="T2" fmla="*/ 32 w 410"/>
              <a:gd name="T3" fmla="*/ 326 h 617"/>
              <a:gd name="T4" fmla="*/ 9 w 410"/>
              <a:gd name="T5" fmla="*/ 334 h 617"/>
              <a:gd name="T6" fmla="*/ 2 w 410"/>
              <a:gd name="T7" fmla="*/ 341 h 617"/>
              <a:gd name="T8" fmla="*/ 6 w 410"/>
              <a:gd name="T9" fmla="*/ 363 h 617"/>
              <a:gd name="T10" fmla="*/ 9 w 410"/>
              <a:gd name="T11" fmla="*/ 386 h 617"/>
              <a:gd name="T12" fmla="*/ 6 w 410"/>
              <a:gd name="T13" fmla="*/ 416 h 617"/>
              <a:gd name="T14" fmla="*/ 0 w 410"/>
              <a:gd name="T15" fmla="*/ 434 h 617"/>
              <a:gd name="T16" fmla="*/ 5 w 410"/>
              <a:gd name="T17" fmla="*/ 451 h 617"/>
              <a:gd name="T18" fmla="*/ 15 w 410"/>
              <a:gd name="T19" fmla="*/ 463 h 617"/>
              <a:gd name="T20" fmla="*/ 18 w 410"/>
              <a:gd name="T21" fmla="*/ 464 h 617"/>
              <a:gd name="T22" fmla="*/ 17 w 410"/>
              <a:gd name="T23" fmla="*/ 495 h 617"/>
              <a:gd name="T24" fmla="*/ 12 w 410"/>
              <a:gd name="T25" fmla="*/ 532 h 617"/>
              <a:gd name="T26" fmla="*/ 22 w 410"/>
              <a:gd name="T27" fmla="*/ 547 h 617"/>
              <a:gd name="T28" fmla="*/ 32 w 410"/>
              <a:gd name="T29" fmla="*/ 549 h 617"/>
              <a:gd name="T30" fmla="*/ 40 w 410"/>
              <a:gd name="T31" fmla="*/ 551 h 617"/>
              <a:gd name="T32" fmla="*/ 37 w 410"/>
              <a:gd name="T33" fmla="*/ 592 h 617"/>
              <a:gd name="T34" fmla="*/ 38 w 410"/>
              <a:gd name="T35" fmla="*/ 614 h 617"/>
              <a:gd name="T36" fmla="*/ 44 w 410"/>
              <a:gd name="T37" fmla="*/ 617 h 617"/>
              <a:gd name="T38" fmla="*/ 61 w 410"/>
              <a:gd name="T39" fmla="*/ 607 h 617"/>
              <a:gd name="T40" fmla="*/ 98 w 410"/>
              <a:gd name="T41" fmla="*/ 579 h 617"/>
              <a:gd name="T42" fmla="*/ 129 w 410"/>
              <a:gd name="T43" fmla="*/ 543 h 617"/>
              <a:gd name="T44" fmla="*/ 144 w 410"/>
              <a:gd name="T45" fmla="*/ 507 h 617"/>
              <a:gd name="T46" fmla="*/ 151 w 410"/>
              <a:gd name="T47" fmla="*/ 470 h 617"/>
              <a:gd name="T48" fmla="*/ 152 w 410"/>
              <a:gd name="T49" fmla="*/ 430 h 617"/>
              <a:gd name="T50" fmla="*/ 148 w 410"/>
              <a:gd name="T51" fmla="*/ 399 h 617"/>
              <a:gd name="T52" fmla="*/ 151 w 410"/>
              <a:gd name="T53" fmla="*/ 379 h 617"/>
              <a:gd name="T54" fmla="*/ 174 w 410"/>
              <a:gd name="T55" fmla="*/ 341 h 617"/>
              <a:gd name="T56" fmla="*/ 207 w 410"/>
              <a:gd name="T57" fmla="*/ 304 h 617"/>
              <a:gd name="T58" fmla="*/ 215 w 410"/>
              <a:gd name="T59" fmla="*/ 298 h 617"/>
              <a:gd name="T60" fmla="*/ 222 w 410"/>
              <a:gd name="T61" fmla="*/ 299 h 617"/>
              <a:gd name="T62" fmla="*/ 234 w 410"/>
              <a:gd name="T63" fmla="*/ 311 h 617"/>
              <a:gd name="T64" fmla="*/ 243 w 410"/>
              <a:gd name="T65" fmla="*/ 313 h 617"/>
              <a:gd name="T66" fmla="*/ 257 w 410"/>
              <a:gd name="T67" fmla="*/ 308 h 617"/>
              <a:gd name="T68" fmla="*/ 267 w 410"/>
              <a:gd name="T69" fmla="*/ 299 h 617"/>
              <a:gd name="T70" fmla="*/ 281 w 410"/>
              <a:gd name="T71" fmla="*/ 274 h 617"/>
              <a:gd name="T72" fmla="*/ 295 w 410"/>
              <a:gd name="T73" fmla="*/ 232 h 617"/>
              <a:gd name="T74" fmla="*/ 299 w 410"/>
              <a:gd name="T75" fmla="*/ 227 h 617"/>
              <a:gd name="T76" fmla="*/ 344 w 410"/>
              <a:gd name="T77" fmla="*/ 171 h 617"/>
              <a:gd name="T78" fmla="*/ 361 w 410"/>
              <a:gd name="T79" fmla="*/ 151 h 617"/>
              <a:gd name="T80" fmla="*/ 378 w 410"/>
              <a:gd name="T81" fmla="*/ 125 h 617"/>
              <a:gd name="T82" fmla="*/ 406 w 410"/>
              <a:gd name="T83" fmla="*/ 60 h 617"/>
              <a:gd name="T84" fmla="*/ 410 w 410"/>
              <a:gd name="T85" fmla="*/ 29 h 617"/>
              <a:gd name="T86" fmla="*/ 404 w 410"/>
              <a:gd name="T87" fmla="*/ 8 h 617"/>
              <a:gd name="T88" fmla="*/ 395 w 410"/>
              <a:gd name="T89" fmla="*/ 1 h 617"/>
              <a:gd name="T90" fmla="*/ 374 w 410"/>
              <a:gd name="T91" fmla="*/ 1 h 617"/>
              <a:gd name="T92" fmla="*/ 331 w 410"/>
              <a:gd name="T93" fmla="*/ 21 h 617"/>
              <a:gd name="T94" fmla="*/ 274 w 410"/>
              <a:gd name="T95" fmla="*/ 60 h 617"/>
              <a:gd name="T96" fmla="*/ 217 w 410"/>
              <a:gd name="T97" fmla="*/ 109 h 617"/>
              <a:gd name="T98" fmla="*/ 192 w 410"/>
              <a:gd name="T99" fmla="*/ 134 h 617"/>
              <a:gd name="T100" fmla="*/ 172 w 410"/>
              <a:gd name="T101" fmla="*/ 148 h 617"/>
              <a:gd name="T102" fmla="*/ 150 w 410"/>
              <a:gd name="T103" fmla="*/ 163 h 617"/>
              <a:gd name="T104" fmla="*/ 134 w 410"/>
              <a:gd name="T105" fmla="*/ 176 h 617"/>
              <a:gd name="T106" fmla="*/ 135 w 410"/>
              <a:gd name="T107" fmla="*/ 182 h 617"/>
              <a:gd name="T108" fmla="*/ 144 w 410"/>
              <a:gd name="T109" fmla="*/ 186 h 617"/>
              <a:gd name="T110" fmla="*/ 151 w 410"/>
              <a:gd name="T111" fmla="*/ 192 h 617"/>
              <a:gd name="T112" fmla="*/ 161 w 410"/>
              <a:gd name="T113" fmla="*/ 192 h 617"/>
              <a:gd name="T114" fmla="*/ 161 w 410"/>
              <a:gd name="T115" fmla="*/ 203 h 617"/>
              <a:gd name="T116" fmla="*/ 151 w 410"/>
              <a:gd name="T117" fmla="*/ 229 h 617"/>
              <a:gd name="T118" fmla="*/ 139 w 410"/>
              <a:gd name="T119" fmla="*/ 247 h 617"/>
              <a:gd name="T120" fmla="*/ 121 w 410"/>
              <a:gd name="T121" fmla="*/ 285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0" h="617">
                <a:moveTo>
                  <a:pt x="109" y="316"/>
                </a:moveTo>
                <a:lnTo>
                  <a:pt x="109" y="316"/>
                </a:lnTo>
                <a:lnTo>
                  <a:pt x="96" y="317"/>
                </a:lnTo>
                <a:lnTo>
                  <a:pt x="66" y="321"/>
                </a:lnTo>
                <a:lnTo>
                  <a:pt x="48" y="323"/>
                </a:lnTo>
                <a:lnTo>
                  <a:pt x="32" y="326"/>
                </a:lnTo>
                <a:lnTo>
                  <a:pt x="19" y="329"/>
                </a:lnTo>
                <a:lnTo>
                  <a:pt x="13" y="331"/>
                </a:lnTo>
                <a:lnTo>
                  <a:pt x="9" y="334"/>
                </a:lnTo>
                <a:lnTo>
                  <a:pt x="9" y="334"/>
                </a:lnTo>
                <a:lnTo>
                  <a:pt x="4" y="338"/>
                </a:lnTo>
                <a:lnTo>
                  <a:pt x="2" y="341"/>
                </a:lnTo>
                <a:lnTo>
                  <a:pt x="0" y="345"/>
                </a:lnTo>
                <a:lnTo>
                  <a:pt x="2" y="350"/>
                </a:lnTo>
                <a:lnTo>
                  <a:pt x="6" y="363"/>
                </a:lnTo>
                <a:lnTo>
                  <a:pt x="8" y="373"/>
                </a:lnTo>
                <a:lnTo>
                  <a:pt x="9" y="386"/>
                </a:lnTo>
                <a:lnTo>
                  <a:pt x="9" y="386"/>
                </a:lnTo>
                <a:lnTo>
                  <a:pt x="9" y="399"/>
                </a:lnTo>
                <a:lnTo>
                  <a:pt x="8" y="409"/>
                </a:lnTo>
                <a:lnTo>
                  <a:pt x="6" y="416"/>
                </a:lnTo>
                <a:lnTo>
                  <a:pt x="4" y="422"/>
                </a:lnTo>
                <a:lnTo>
                  <a:pt x="2" y="428"/>
                </a:lnTo>
                <a:lnTo>
                  <a:pt x="0" y="434"/>
                </a:lnTo>
                <a:lnTo>
                  <a:pt x="2" y="441"/>
                </a:lnTo>
                <a:lnTo>
                  <a:pt x="5" y="451"/>
                </a:lnTo>
                <a:lnTo>
                  <a:pt x="5" y="451"/>
                </a:lnTo>
                <a:lnTo>
                  <a:pt x="9" y="459"/>
                </a:lnTo>
                <a:lnTo>
                  <a:pt x="12" y="462"/>
                </a:lnTo>
                <a:lnTo>
                  <a:pt x="15" y="463"/>
                </a:lnTo>
                <a:lnTo>
                  <a:pt x="17" y="462"/>
                </a:lnTo>
                <a:lnTo>
                  <a:pt x="18" y="462"/>
                </a:lnTo>
                <a:lnTo>
                  <a:pt x="18" y="464"/>
                </a:lnTo>
                <a:lnTo>
                  <a:pt x="18" y="481"/>
                </a:lnTo>
                <a:lnTo>
                  <a:pt x="18" y="481"/>
                </a:lnTo>
                <a:lnTo>
                  <a:pt x="17" y="495"/>
                </a:lnTo>
                <a:lnTo>
                  <a:pt x="16" y="507"/>
                </a:lnTo>
                <a:lnTo>
                  <a:pt x="13" y="526"/>
                </a:lnTo>
                <a:lnTo>
                  <a:pt x="12" y="532"/>
                </a:lnTo>
                <a:lnTo>
                  <a:pt x="13" y="538"/>
                </a:lnTo>
                <a:lnTo>
                  <a:pt x="17" y="543"/>
                </a:lnTo>
                <a:lnTo>
                  <a:pt x="22" y="547"/>
                </a:lnTo>
                <a:lnTo>
                  <a:pt x="22" y="547"/>
                </a:lnTo>
                <a:lnTo>
                  <a:pt x="28" y="549"/>
                </a:lnTo>
                <a:lnTo>
                  <a:pt x="32" y="549"/>
                </a:lnTo>
                <a:lnTo>
                  <a:pt x="37" y="548"/>
                </a:lnTo>
                <a:lnTo>
                  <a:pt x="40" y="549"/>
                </a:lnTo>
                <a:lnTo>
                  <a:pt x="40" y="551"/>
                </a:lnTo>
                <a:lnTo>
                  <a:pt x="40" y="568"/>
                </a:lnTo>
                <a:lnTo>
                  <a:pt x="40" y="568"/>
                </a:lnTo>
                <a:lnTo>
                  <a:pt x="37" y="592"/>
                </a:lnTo>
                <a:lnTo>
                  <a:pt x="37" y="603"/>
                </a:lnTo>
                <a:lnTo>
                  <a:pt x="37" y="611"/>
                </a:lnTo>
                <a:lnTo>
                  <a:pt x="38" y="614"/>
                </a:lnTo>
                <a:lnTo>
                  <a:pt x="40" y="616"/>
                </a:lnTo>
                <a:lnTo>
                  <a:pt x="42" y="617"/>
                </a:lnTo>
                <a:lnTo>
                  <a:pt x="44" y="617"/>
                </a:lnTo>
                <a:lnTo>
                  <a:pt x="47" y="616"/>
                </a:lnTo>
                <a:lnTo>
                  <a:pt x="50" y="615"/>
                </a:lnTo>
                <a:lnTo>
                  <a:pt x="61" y="607"/>
                </a:lnTo>
                <a:lnTo>
                  <a:pt x="61" y="607"/>
                </a:lnTo>
                <a:lnTo>
                  <a:pt x="86" y="589"/>
                </a:lnTo>
                <a:lnTo>
                  <a:pt x="98" y="579"/>
                </a:lnTo>
                <a:lnTo>
                  <a:pt x="109" y="569"/>
                </a:lnTo>
                <a:lnTo>
                  <a:pt x="120" y="557"/>
                </a:lnTo>
                <a:lnTo>
                  <a:pt x="129" y="543"/>
                </a:lnTo>
                <a:lnTo>
                  <a:pt x="137" y="527"/>
                </a:lnTo>
                <a:lnTo>
                  <a:pt x="141" y="518"/>
                </a:lnTo>
                <a:lnTo>
                  <a:pt x="144" y="507"/>
                </a:lnTo>
                <a:lnTo>
                  <a:pt x="144" y="507"/>
                </a:lnTo>
                <a:lnTo>
                  <a:pt x="149" y="487"/>
                </a:lnTo>
                <a:lnTo>
                  <a:pt x="151" y="470"/>
                </a:lnTo>
                <a:lnTo>
                  <a:pt x="154" y="455"/>
                </a:lnTo>
                <a:lnTo>
                  <a:pt x="154" y="442"/>
                </a:lnTo>
                <a:lnTo>
                  <a:pt x="152" y="430"/>
                </a:lnTo>
                <a:lnTo>
                  <a:pt x="151" y="419"/>
                </a:lnTo>
                <a:lnTo>
                  <a:pt x="148" y="399"/>
                </a:lnTo>
                <a:lnTo>
                  <a:pt x="148" y="399"/>
                </a:lnTo>
                <a:lnTo>
                  <a:pt x="148" y="393"/>
                </a:lnTo>
                <a:lnTo>
                  <a:pt x="149" y="387"/>
                </a:lnTo>
                <a:lnTo>
                  <a:pt x="151" y="379"/>
                </a:lnTo>
                <a:lnTo>
                  <a:pt x="155" y="372"/>
                </a:lnTo>
                <a:lnTo>
                  <a:pt x="163" y="356"/>
                </a:lnTo>
                <a:lnTo>
                  <a:pt x="174" y="341"/>
                </a:lnTo>
                <a:lnTo>
                  <a:pt x="186" y="327"/>
                </a:lnTo>
                <a:lnTo>
                  <a:pt x="197" y="314"/>
                </a:lnTo>
                <a:lnTo>
                  <a:pt x="207" y="304"/>
                </a:lnTo>
                <a:lnTo>
                  <a:pt x="213" y="299"/>
                </a:lnTo>
                <a:lnTo>
                  <a:pt x="213" y="299"/>
                </a:lnTo>
                <a:lnTo>
                  <a:pt x="215" y="298"/>
                </a:lnTo>
                <a:lnTo>
                  <a:pt x="218" y="298"/>
                </a:lnTo>
                <a:lnTo>
                  <a:pt x="220" y="298"/>
                </a:lnTo>
                <a:lnTo>
                  <a:pt x="222" y="299"/>
                </a:lnTo>
                <a:lnTo>
                  <a:pt x="225" y="303"/>
                </a:lnTo>
                <a:lnTo>
                  <a:pt x="229" y="307"/>
                </a:lnTo>
                <a:lnTo>
                  <a:pt x="234" y="311"/>
                </a:lnTo>
                <a:lnTo>
                  <a:pt x="236" y="312"/>
                </a:lnTo>
                <a:lnTo>
                  <a:pt x="239" y="313"/>
                </a:lnTo>
                <a:lnTo>
                  <a:pt x="243" y="313"/>
                </a:lnTo>
                <a:lnTo>
                  <a:pt x="247" y="312"/>
                </a:lnTo>
                <a:lnTo>
                  <a:pt x="251" y="311"/>
                </a:lnTo>
                <a:lnTo>
                  <a:pt x="257" y="308"/>
                </a:lnTo>
                <a:lnTo>
                  <a:pt x="257" y="308"/>
                </a:lnTo>
                <a:lnTo>
                  <a:pt x="262" y="303"/>
                </a:lnTo>
                <a:lnTo>
                  <a:pt x="267" y="299"/>
                </a:lnTo>
                <a:lnTo>
                  <a:pt x="271" y="293"/>
                </a:lnTo>
                <a:lnTo>
                  <a:pt x="275" y="287"/>
                </a:lnTo>
                <a:lnTo>
                  <a:pt x="281" y="274"/>
                </a:lnTo>
                <a:lnTo>
                  <a:pt x="286" y="261"/>
                </a:lnTo>
                <a:lnTo>
                  <a:pt x="293" y="238"/>
                </a:lnTo>
                <a:lnTo>
                  <a:pt x="295" y="232"/>
                </a:lnTo>
                <a:lnTo>
                  <a:pt x="296" y="229"/>
                </a:lnTo>
                <a:lnTo>
                  <a:pt x="296" y="229"/>
                </a:lnTo>
                <a:lnTo>
                  <a:pt x="299" y="227"/>
                </a:lnTo>
                <a:lnTo>
                  <a:pt x="305" y="220"/>
                </a:lnTo>
                <a:lnTo>
                  <a:pt x="323" y="197"/>
                </a:lnTo>
                <a:lnTo>
                  <a:pt x="344" y="171"/>
                </a:lnTo>
                <a:lnTo>
                  <a:pt x="353" y="159"/>
                </a:lnTo>
                <a:lnTo>
                  <a:pt x="361" y="151"/>
                </a:lnTo>
                <a:lnTo>
                  <a:pt x="361" y="151"/>
                </a:lnTo>
                <a:lnTo>
                  <a:pt x="365" y="147"/>
                </a:lnTo>
                <a:lnTo>
                  <a:pt x="370" y="141"/>
                </a:lnTo>
                <a:lnTo>
                  <a:pt x="378" y="125"/>
                </a:lnTo>
                <a:lnTo>
                  <a:pt x="389" y="106"/>
                </a:lnTo>
                <a:lnTo>
                  <a:pt x="398" y="83"/>
                </a:lnTo>
                <a:lnTo>
                  <a:pt x="406" y="60"/>
                </a:lnTo>
                <a:lnTo>
                  <a:pt x="408" y="49"/>
                </a:lnTo>
                <a:lnTo>
                  <a:pt x="410" y="38"/>
                </a:lnTo>
                <a:lnTo>
                  <a:pt x="410" y="29"/>
                </a:lnTo>
                <a:lnTo>
                  <a:pt x="410" y="21"/>
                </a:lnTo>
                <a:lnTo>
                  <a:pt x="408" y="13"/>
                </a:lnTo>
                <a:lnTo>
                  <a:pt x="404" y="8"/>
                </a:lnTo>
                <a:lnTo>
                  <a:pt x="404" y="8"/>
                </a:lnTo>
                <a:lnTo>
                  <a:pt x="400" y="4"/>
                </a:lnTo>
                <a:lnTo>
                  <a:pt x="395" y="1"/>
                </a:lnTo>
                <a:lnTo>
                  <a:pt x="388" y="0"/>
                </a:lnTo>
                <a:lnTo>
                  <a:pt x="382" y="0"/>
                </a:lnTo>
                <a:lnTo>
                  <a:pt x="374" y="1"/>
                </a:lnTo>
                <a:lnTo>
                  <a:pt x="366" y="4"/>
                </a:lnTo>
                <a:lnTo>
                  <a:pt x="349" y="11"/>
                </a:lnTo>
                <a:lnTo>
                  <a:pt x="331" y="21"/>
                </a:lnTo>
                <a:lnTo>
                  <a:pt x="312" y="33"/>
                </a:lnTo>
                <a:lnTo>
                  <a:pt x="293" y="46"/>
                </a:lnTo>
                <a:lnTo>
                  <a:pt x="274" y="60"/>
                </a:lnTo>
                <a:lnTo>
                  <a:pt x="274" y="60"/>
                </a:lnTo>
                <a:lnTo>
                  <a:pt x="242" y="86"/>
                </a:lnTo>
                <a:lnTo>
                  <a:pt x="217" y="109"/>
                </a:lnTo>
                <a:lnTo>
                  <a:pt x="199" y="125"/>
                </a:lnTo>
                <a:lnTo>
                  <a:pt x="192" y="134"/>
                </a:lnTo>
                <a:lnTo>
                  <a:pt x="192" y="134"/>
                </a:lnTo>
                <a:lnTo>
                  <a:pt x="187" y="137"/>
                </a:lnTo>
                <a:lnTo>
                  <a:pt x="181" y="141"/>
                </a:lnTo>
                <a:lnTo>
                  <a:pt x="172" y="148"/>
                </a:lnTo>
                <a:lnTo>
                  <a:pt x="161" y="156"/>
                </a:lnTo>
                <a:lnTo>
                  <a:pt x="161" y="156"/>
                </a:lnTo>
                <a:lnTo>
                  <a:pt x="150" y="163"/>
                </a:lnTo>
                <a:lnTo>
                  <a:pt x="141" y="170"/>
                </a:lnTo>
                <a:lnTo>
                  <a:pt x="136" y="173"/>
                </a:lnTo>
                <a:lnTo>
                  <a:pt x="134" y="176"/>
                </a:lnTo>
                <a:lnTo>
                  <a:pt x="134" y="178"/>
                </a:lnTo>
                <a:lnTo>
                  <a:pt x="135" y="182"/>
                </a:lnTo>
                <a:lnTo>
                  <a:pt x="135" y="182"/>
                </a:lnTo>
                <a:lnTo>
                  <a:pt x="139" y="185"/>
                </a:lnTo>
                <a:lnTo>
                  <a:pt x="142" y="186"/>
                </a:lnTo>
                <a:lnTo>
                  <a:pt x="144" y="186"/>
                </a:lnTo>
                <a:lnTo>
                  <a:pt x="148" y="190"/>
                </a:lnTo>
                <a:lnTo>
                  <a:pt x="148" y="190"/>
                </a:lnTo>
                <a:lnTo>
                  <a:pt x="151" y="192"/>
                </a:lnTo>
                <a:lnTo>
                  <a:pt x="155" y="194"/>
                </a:lnTo>
                <a:lnTo>
                  <a:pt x="160" y="192"/>
                </a:lnTo>
                <a:lnTo>
                  <a:pt x="161" y="192"/>
                </a:lnTo>
                <a:lnTo>
                  <a:pt x="162" y="194"/>
                </a:lnTo>
                <a:lnTo>
                  <a:pt x="162" y="197"/>
                </a:lnTo>
                <a:lnTo>
                  <a:pt x="161" y="203"/>
                </a:lnTo>
                <a:lnTo>
                  <a:pt x="161" y="203"/>
                </a:lnTo>
                <a:lnTo>
                  <a:pt x="157" y="217"/>
                </a:lnTo>
                <a:lnTo>
                  <a:pt x="151" y="229"/>
                </a:lnTo>
                <a:lnTo>
                  <a:pt x="145" y="238"/>
                </a:lnTo>
                <a:lnTo>
                  <a:pt x="139" y="247"/>
                </a:lnTo>
                <a:lnTo>
                  <a:pt x="139" y="247"/>
                </a:lnTo>
                <a:lnTo>
                  <a:pt x="136" y="252"/>
                </a:lnTo>
                <a:lnTo>
                  <a:pt x="132" y="262"/>
                </a:lnTo>
                <a:lnTo>
                  <a:pt x="121" y="285"/>
                </a:lnTo>
                <a:lnTo>
                  <a:pt x="109" y="316"/>
                </a:lnTo>
                <a:lnTo>
                  <a:pt x="109" y="316"/>
                </a:lnTo>
                <a:close/>
              </a:path>
            </a:pathLst>
          </a:custGeom>
          <a:solidFill>
            <a:schemeClr val="tx1"/>
          </a:solidFill>
          <a:ln w="206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4">
            <a:extLst>
              <a:ext uri="{FF2B5EF4-FFF2-40B4-BE49-F238E27FC236}">
                <a16:creationId xmlns:a16="http://schemas.microsoft.com/office/drawing/2014/main" id="{F20F0AFA-A483-41C3-BDB3-580767251E86}"/>
              </a:ext>
            </a:extLst>
          </p:cNvPr>
          <p:cNvSpPr>
            <a:spLocks/>
          </p:cNvSpPr>
          <p:nvPr/>
        </p:nvSpPr>
        <p:spPr bwMode="auto">
          <a:xfrm>
            <a:off x="8069263" y="989013"/>
            <a:ext cx="1187450" cy="1314450"/>
          </a:xfrm>
          <a:custGeom>
            <a:avLst/>
            <a:gdLst>
              <a:gd name="T0" fmla="*/ 520 w 748"/>
              <a:gd name="T1" fmla="*/ 474 h 828"/>
              <a:gd name="T2" fmla="*/ 493 w 748"/>
              <a:gd name="T3" fmla="*/ 405 h 828"/>
              <a:gd name="T4" fmla="*/ 496 w 748"/>
              <a:gd name="T5" fmla="*/ 384 h 828"/>
              <a:gd name="T6" fmla="*/ 482 w 748"/>
              <a:gd name="T7" fmla="*/ 357 h 828"/>
              <a:gd name="T8" fmla="*/ 448 w 748"/>
              <a:gd name="T9" fmla="*/ 306 h 828"/>
              <a:gd name="T10" fmla="*/ 405 w 748"/>
              <a:gd name="T11" fmla="*/ 260 h 828"/>
              <a:gd name="T12" fmla="*/ 391 w 748"/>
              <a:gd name="T13" fmla="*/ 227 h 828"/>
              <a:gd name="T14" fmla="*/ 384 w 748"/>
              <a:gd name="T15" fmla="*/ 200 h 828"/>
              <a:gd name="T16" fmla="*/ 335 w 748"/>
              <a:gd name="T17" fmla="*/ 153 h 828"/>
              <a:gd name="T18" fmla="*/ 222 w 748"/>
              <a:gd name="T19" fmla="*/ 83 h 828"/>
              <a:gd name="T20" fmla="*/ 115 w 748"/>
              <a:gd name="T21" fmla="*/ 31 h 828"/>
              <a:gd name="T22" fmla="*/ 52 w 748"/>
              <a:gd name="T23" fmla="*/ 10 h 828"/>
              <a:gd name="T24" fmla="*/ 14 w 748"/>
              <a:gd name="T25" fmla="*/ 1 h 828"/>
              <a:gd name="T26" fmla="*/ 2 w 748"/>
              <a:gd name="T27" fmla="*/ 11 h 828"/>
              <a:gd name="T28" fmla="*/ 0 w 748"/>
              <a:gd name="T29" fmla="*/ 31 h 828"/>
              <a:gd name="T30" fmla="*/ 20 w 748"/>
              <a:gd name="T31" fmla="*/ 125 h 828"/>
              <a:gd name="T32" fmla="*/ 56 w 748"/>
              <a:gd name="T33" fmla="*/ 215 h 828"/>
              <a:gd name="T34" fmla="*/ 81 w 748"/>
              <a:gd name="T35" fmla="*/ 250 h 828"/>
              <a:gd name="T36" fmla="*/ 133 w 748"/>
              <a:gd name="T37" fmla="*/ 318 h 828"/>
              <a:gd name="T38" fmla="*/ 161 w 748"/>
              <a:gd name="T39" fmla="*/ 340 h 828"/>
              <a:gd name="T40" fmla="*/ 241 w 748"/>
              <a:gd name="T41" fmla="*/ 383 h 828"/>
              <a:gd name="T42" fmla="*/ 256 w 748"/>
              <a:gd name="T43" fmla="*/ 396 h 828"/>
              <a:gd name="T44" fmla="*/ 264 w 748"/>
              <a:gd name="T45" fmla="*/ 445 h 828"/>
              <a:gd name="T46" fmla="*/ 279 w 748"/>
              <a:gd name="T47" fmla="*/ 474 h 828"/>
              <a:gd name="T48" fmla="*/ 291 w 748"/>
              <a:gd name="T49" fmla="*/ 474 h 828"/>
              <a:gd name="T50" fmla="*/ 331 w 748"/>
              <a:gd name="T51" fmla="*/ 445 h 828"/>
              <a:gd name="T52" fmla="*/ 338 w 748"/>
              <a:gd name="T53" fmla="*/ 441 h 828"/>
              <a:gd name="T54" fmla="*/ 346 w 748"/>
              <a:gd name="T55" fmla="*/ 439 h 828"/>
              <a:gd name="T56" fmla="*/ 394 w 748"/>
              <a:gd name="T57" fmla="*/ 478 h 828"/>
              <a:gd name="T58" fmla="*/ 437 w 748"/>
              <a:gd name="T59" fmla="*/ 522 h 828"/>
              <a:gd name="T60" fmla="*/ 458 w 748"/>
              <a:gd name="T61" fmla="*/ 567 h 828"/>
              <a:gd name="T62" fmla="*/ 460 w 748"/>
              <a:gd name="T63" fmla="*/ 605 h 828"/>
              <a:gd name="T64" fmla="*/ 433 w 748"/>
              <a:gd name="T65" fmla="*/ 697 h 828"/>
              <a:gd name="T66" fmla="*/ 414 w 748"/>
              <a:gd name="T67" fmla="*/ 766 h 828"/>
              <a:gd name="T68" fmla="*/ 417 w 748"/>
              <a:gd name="T69" fmla="*/ 796 h 828"/>
              <a:gd name="T70" fmla="*/ 447 w 748"/>
              <a:gd name="T71" fmla="*/ 827 h 828"/>
              <a:gd name="T72" fmla="*/ 495 w 748"/>
              <a:gd name="T73" fmla="*/ 826 h 828"/>
              <a:gd name="T74" fmla="*/ 562 w 748"/>
              <a:gd name="T75" fmla="*/ 828 h 828"/>
              <a:gd name="T76" fmla="*/ 588 w 748"/>
              <a:gd name="T77" fmla="*/ 824 h 828"/>
              <a:gd name="T78" fmla="*/ 614 w 748"/>
              <a:gd name="T79" fmla="*/ 801 h 828"/>
              <a:gd name="T80" fmla="*/ 651 w 748"/>
              <a:gd name="T81" fmla="*/ 757 h 828"/>
              <a:gd name="T82" fmla="*/ 669 w 748"/>
              <a:gd name="T83" fmla="*/ 744 h 828"/>
              <a:gd name="T84" fmla="*/ 701 w 748"/>
              <a:gd name="T85" fmla="*/ 719 h 828"/>
              <a:gd name="T86" fmla="*/ 713 w 748"/>
              <a:gd name="T87" fmla="*/ 687 h 828"/>
              <a:gd name="T88" fmla="*/ 739 w 748"/>
              <a:gd name="T89" fmla="*/ 661 h 828"/>
              <a:gd name="T90" fmla="*/ 748 w 748"/>
              <a:gd name="T91" fmla="*/ 646 h 828"/>
              <a:gd name="T92" fmla="*/ 743 w 748"/>
              <a:gd name="T93" fmla="*/ 635 h 828"/>
              <a:gd name="T94" fmla="*/ 704 w 748"/>
              <a:gd name="T95" fmla="*/ 607 h 828"/>
              <a:gd name="T96" fmla="*/ 631 w 748"/>
              <a:gd name="T97" fmla="*/ 571 h 828"/>
              <a:gd name="T98" fmla="*/ 559 w 748"/>
              <a:gd name="T99" fmla="*/ 546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48" h="828">
                <a:moveTo>
                  <a:pt x="556" y="544"/>
                </a:moveTo>
                <a:lnTo>
                  <a:pt x="556" y="544"/>
                </a:lnTo>
                <a:lnTo>
                  <a:pt x="543" y="521"/>
                </a:lnTo>
                <a:lnTo>
                  <a:pt x="520" y="474"/>
                </a:lnTo>
                <a:lnTo>
                  <a:pt x="487" y="409"/>
                </a:lnTo>
                <a:lnTo>
                  <a:pt x="487" y="409"/>
                </a:lnTo>
                <a:lnTo>
                  <a:pt x="490" y="407"/>
                </a:lnTo>
                <a:lnTo>
                  <a:pt x="493" y="405"/>
                </a:lnTo>
                <a:lnTo>
                  <a:pt x="496" y="399"/>
                </a:lnTo>
                <a:lnTo>
                  <a:pt x="498" y="393"/>
                </a:lnTo>
                <a:lnTo>
                  <a:pt x="498" y="389"/>
                </a:lnTo>
                <a:lnTo>
                  <a:pt x="496" y="384"/>
                </a:lnTo>
                <a:lnTo>
                  <a:pt x="494" y="379"/>
                </a:lnTo>
                <a:lnTo>
                  <a:pt x="492" y="372"/>
                </a:lnTo>
                <a:lnTo>
                  <a:pt x="488" y="365"/>
                </a:lnTo>
                <a:lnTo>
                  <a:pt x="482" y="357"/>
                </a:lnTo>
                <a:lnTo>
                  <a:pt x="482" y="357"/>
                </a:lnTo>
                <a:lnTo>
                  <a:pt x="465" y="332"/>
                </a:lnTo>
                <a:lnTo>
                  <a:pt x="456" y="318"/>
                </a:lnTo>
                <a:lnTo>
                  <a:pt x="448" y="306"/>
                </a:lnTo>
                <a:lnTo>
                  <a:pt x="430" y="288"/>
                </a:lnTo>
                <a:lnTo>
                  <a:pt x="430" y="288"/>
                </a:lnTo>
                <a:lnTo>
                  <a:pt x="412" y="267"/>
                </a:lnTo>
                <a:lnTo>
                  <a:pt x="405" y="260"/>
                </a:lnTo>
                <a:lnTo>
                  <a:pt x="401" y="254"/>
                </a:lnTo>
                <a:lnTo>
                  <a:pt x="397" y="248"/>
                </a:lnTo>
                <a:lnTo>
                  <a:pt x="394" y="242"/>
                </a:lnTo>
                <a:lnTo>
                  <a:pt x="391" y="227"/>
                </a:lnTo>
                <a:lnTo>
                  <a:pt x="391" y="227"/>
                </a:lnTo>
                <a:lnTo>
                  <a:pt x="390" y="218"/>
                </a:lnTo>
                <a:lnTo>
                  <a:pt x="388" y="209"/>
                </a:lnTo>
                <a:lnTo>
                  <a:pt x="384" y="200"/>
                </a:lnTo>
                <a:lnTo>
                  <a:pt x="378" y="190"/>
                </a:lnTo>
                <a:lnTo>
                  <a:pt x="368" y="180"/>
                </a:lnTo>
                <a:lnTo>
                  <a:pt x="354" y="167"/>
                </a:lnTo>
                <a:lnTo>
                  <a:pt x="335" y="153"/>
                </a:lnTo>
                <a:lnTo>
                  <a:pt x="309" y="136"/>
                </a:lnTo>
                <a:lnTo>
                  <a:pt x="309" y="136"/>
                </a:lnTo>
                <a:lnTo>
                  <a:pt x="250" y="100"/>
                </a:lnTo>
                <a:lnTo>
                  <a:pt x="222" y="83"/>
                </a:lnTo>
                <a:lnTo>
                  <a:pt x="193" y="67"/>
                </a:lnTo>
                <a:lnTo>
                  <a:pt x="166" y="54"/>
                </a:lnTo>
                <a:lnTo>
                  <a:pt x="140" y="41"/>
                </a:lnTo>
                <a:lnTo>
                  <a:pt x="115" y="31"/>
                </a:lnTo>
                <a:lnTo>
                  <a:pt x="91" y="23"/>
                </a:lnTo>
                <a:lnTo>
                  <a:pt x="91" y="23"/>
                </a:lnTo>
                <a:lnTo>
                  <a:pt x="70" y="16"/>
                </a:lnTo>
                <a:lnTo>
                  <a:pt x="52" y="10"/>
                </a:lnTo>
                <a:lnTo>
                  <a:pt x="37" y="4"/>
                </a:lnTo>
                <a:lnTo>
                  <a:pt x="24" y="1"/>
                </a:lnTo>
                <a:lnTo>
                  <a:pt x="19" y="0"/>
                </a:lnTo>
                <a:lnTo>
                  <a:pt x="14" y="1"/>
                </a:lnTo>
                <a:lnTo>
                  <a:pt x="10" y="2"/>
                </a:lnTo>
                <a:lnTo>
                  <a:pt x="7" y="3"/>
                </a:lnTo>
                <a:lnTo>
                  <a:pt x="5" y="6"/>
                </a:lnTo>
                <a:lnTo>
                  <a:pt x="2" y="11"/>
                </a:lnTo>
                <a:lnTo>
                  <a:pt x="1" y="16"/>
                </a:lnTo>
                <a:lnTo>
                  <a:pt x="0" y="23"/>
                </a:lnTo>
                <a:lnTo>
                  <a:pt x="0" y="23"/>
                </a:lnTo>
                <a:lnTo>
                  <a:pt x="0" y="31"/>
                </a:lnTo>
                <a:lnTo>
                  <a:pt x="1" y="41"/>
                </a:lnTo>
                <a:lnTo>
                  <a:pt x="5" y="66"/>
                </a:lnTo>
                <a:lnTo>
                  <a:pt x="11" y="94"/>
                </a:lnTo>
                <a:lnTo>
                  <a:pt x="20" y="125"/>
                </a:lnTo>
                <a:lnTo>
                  <a:pt x="28" y="155"/>
                </a:lnTo>
                <a:lnTo>
                  <a:pt x="39" y="182"/>
                </a:lnTo>
                <a:lnTo>
                  <a:pt x="50" y="206"/>
                </a:lnTo>
                <a:lnTo>
                  <a:pt x="56" y="215"/>
                </a:lnTo>
                <a:lnTo>
                  <a:pt x="61" y="222"/>
                </a:lnTo>
                <a:lnTo>
                  <a:pt x="61" y="222"/>
                </a:lnTo>
                <a:lnTo>
                  <a:pt x="71" y="235"/>
                </a:lnTo>
                <a:lnTo>
                  <a:pt x="81" y="250"/>
                </a:lnTo>
                <a:lnTo>
                  <a:pt x="100" y="280"/>
                </a:lnTo>
                <a:lnTo>
                  <a:pt x="111" y="295"/>
                </a:lnTo>
                <a:lnTo>
                  <a:pt x="125" y="310"/>
                </a:lnTo>
                <a:lnTo>
                  <a:pt x="133" y="318"/>
                </a:lnTo>
                <a:lnTo>
                  <a:pt x="141" y="326"/>
                </a:lnTo>
                <a:lnTo>
                  <a:pt x="150" y="333"/>
                </a:lnTo>
                <a:lnTo>
                  <a:pt x="161" y="340"/>
                </a:lnTo>
                <a:lnTo>
                  <a:pt x="161" y="340"/>
                </a:lnTo>
                <a:lnTo>
                  <a:pt x="182" y="352"/>
                </a:lnTo>
                <a:lnTo>
                  <a:pt x="200" y="363"/>
                </a:lnTo>
                <a:lnTo>
                  <a:pt x="230" y="378"/>
                </a:lnTo>
                <a:lnTo>
                  <a:pt x="241" y="383"/>
                </a:lnTo>
                <a:lnTo>
                  <a:pt x="250" y="389"/>
                </a:lnTo>
                <a:lnTo>
                  <a:pt x="254" y="392"/>
                </a:lnTo>
                <a:lnTo>
                  <a:pt x="256" y="394"/>
                </a:lnTo>
                <a:lnTo>
                  <a:pt x="256" y="396"/>
                </a:lnTo>
                <a:lnTo>
                  <a:pt x="256" y="396"/>
                </a:lnTo>
                <a:lnTo>
                  <a:pt x="259" y="415"/>
                </a:lnTo>
                <a:lnTo>
                  <a:pt x="261" y="430"/>
                </a:lnTo>
                <a:lnTo>
                  <a:pt x="264" y="445"/>
                </a:lnTo>
                <a:lnTo>
                  <a:pt x="269" y="459"/>
                </a:lnTo>
                <a:lnTo>
                  <a:pt x="273" y="466"/>
                </a:lnTo>
                <a:lnTo>
                  <a:pt x="275" y="470"/>
                </a:lnTo>
                <a:lnTo>
                  <a:pt x="279" y="474"/>
                </a:lnTo>
                <a:lnTo>
                  <a:pt x="283" y="477"/>
                </a:lnTo>
                <a:lnTo>
                  <a:pt x="287" y="477"/>
                </a:lnTo>
                <a:lnTo>
                  <a:pt x="291" y="474"/>
                </a:lnTo>
                <a:lnTo>
                  <a:pt x="291" y="474"/>
                </a:lnTo>
                <a:lnTo>
                  <a:pt x="307" y="463"/>
                </a:lnTo>
                <a:lnTo>
                  <a:pt x="319" y="454"/>
                </a:lnTo>
                <a:lnTo>
                  <a:pt x="328" y="447"/>
                </a:lnTo>
                <a:lnTo>
                  <a:pt x="331" y="445"/>
                </a:lnTo>
                <a:lnTo>
                  <a:pt x="335" y="444"/>
                </a:lnTo>
                <a:lnTo>
                  <a:pt x="335" y="444"/>
                </a:lnTo>
                <a:lnTo>
                  <a:pt x="337" y="443"/>
                </a:lnTo>
                <a:lnTo>
                  <a:pt x="338" y="441"/>
                </a:lnTo>
                <a:lnTo>
                  <a:pt x="339" y="436"/>
                </a:lnTo>
                <a:lnTo>
                  <a:pt x="339" y="435"/>
                </a:lnTo>
                <a:lnTo>
                  <a:pt x="341" y="436"/>
                </a:lnTo>
                <a:lnTo>
                  <a:pt x="346" y="439"/>
                </a:lnTo>
                <a:lnTo>
                  <a:pt x="352" y="444"/>
                </a:lnTo>
                <a:lnTo>
                  <a:pt x="352" y="444"/>
                </a:lnTo>
                <a:lnTo>
                  <a:pt x="377" y="463"/>
                </a:lnTo>
                <a:lnTo>
                  <a:pt x="394" y="478"/>
                </a:lnTo>
                <a:lnTo>
                  <a:pt x="412" y="494"/>
                </a:lnTo>
                <a:lnTo>
                  <a:pt x="420" y="503"/>
                </a:lnTo>
                <a:lnTo>
                  <a:pt x="429" y="512"/>
                </a:lnTo>
                <a:lnTo>
                  <a:pt x="437" y="522"/>
                </a:lnTo>
                <a:lnTo>
                  <a:pt x="443" y="533"/>
                </a:lnTo>
                <a:lnTo>
                  <a:pt x="450" y="544"/>
                </a:lnTo>
                <a:lnTo>
                  <a:pt x="455" y="555"/>
                </a:lnTo>
                <a:lnTo>
                  <a:pt x="458" y="567"/>
                </a:lnTo>
                <a:lnTo>
                  <a:pt x="461" y="579"/>
                </a:lnTo>
                <a:lnTo>
                  <a:pt x="461" y="579"/>
                </a:lnTo>
                <a:lnTo>
                  <a:pt x="461" y="592"/>
                </a:lnTo>
                <a:lnTo>
                  <a:pt x="460" y="605"/>
                </a:lnTo>
                <a:lnTo>
                  <a:pt x="457" y="620"/>
                </a:lnTo>
                <a:lnTo>
                  <a:pt x="454" y="634"/>
                </a:lnTo>
                <a:lnTo>
                  <a:pt x="444" y="665"/>
                </a:lnTo>
                <a:lnTo>
                  <a:pt x="433" y="697"/>
                </a:lnTo>
                <a:lnTo>
                  <a:pt x="424" y="726"/>
                </a:lnTo>
                <a:lnTo>
                  <a:pt x="419" y="740"/>
                </a:lnTo>
                <a:lnTo>
                  <a:pt x="416" y="753"/>
                </a:lnTo>
                <a:lnTo>
                  <a:pt x="414" y="766"/>
                </a:lnTo>
                <a:lnTo>
                  <a:pt x="413" y="777"/>
                </a:lnTo>
                <a:lnTo>
                  <a:pt x="414" y="787"/>
                </a:lnTo>
                <a:lnTo>
                  <a:pt x="417" y="796"/>
                </a:lnTo>
                <a:lnTo>
                  <a:pt x="417" y="796"/>
                </a:lnTo>
                <a:lnTo>
                  <a:pt x="425" y="809"/>
                </a:lnTo>
                <a:lnTo>
                  <a:pt x="432" y="818"/>
                </a:lnTo>
                <a:lnTo>
                  <a:pt x="439" y="824"/>
                </a:lnTo>
                <a:lnTo>
                  <a:pt x="447" y="827"/>
                </a:lnTo>
                <a:lnTo>
                  <a:pt x="456" y="828"/>
                </a:lnTo>
                <a:lnTo>
                  <a:pt x="467" y="828"/>
                </a:lnTo>
                <a:lnTo>
                  <a:pt x="495" y="826"/>
                </a:lnTo>
                <a:lnTo>
                  <a:pt x="495" y="826"/>
                </a:lnTo>
                <a:lnTo>
                  <a:pt x="511" y="825"/>
                </a:lnTo>
                <a:lnTo>
                  <a:pt x="524" y="826"/>
                </a:lnTo>
                <a:lnTo>
                  <a:pt x="544" y="827"/>
                </a:lnTo>
                <a:lnTo>
                  <a:pt x="562" y="828"/>
                </a:lnTo>
                <a:lnTo>
                  <a:pt x="571" y="827"/>
                </a:lnTo>
                <a:lnTo>
                  <a:pt x="582" y="826"/>
                </a:lnTo>
                <a:lnTo>
                  <a:pt x="582" y="826"/>
                </a:lnTo>
                <a:lnTo>
                  <a:pt x="588" y="824"/>
                </a:lnTo>
                <a:lnTo>
                  <a:pt x="593" y="822"/>
                </a:lnTo>
                <a:lnTo>
                  <a:pt x="599" y="818"/>
                </a:lnTo>
                <a:lnTo>
                  <a:pt x="604" y="813"/>
                </a:lnTo>
                <a:lnTo>
                  <a:pt x="614" y="801"/>
                </a:lnTo>
                <a:lnTo>
                  <a:pt x="625" y="788"/>
                </a:lnTo>
                <a:lnTo>
                  <a:pt x="634" y="774"/>
                </a:lnTo>
                <a:lnTo>
                  <a:pt x="645" y="762"/>
                </a:lnTo>
                <a:lnTo>
                  <a:pt x="651" y="757"/>
                </a:lnTo>
                <a:lnTo>
                  <a:pt x="656" y="751"/>
                </a:lnTo>
                <a:lnTo>
                  <a:pt x="663" y="747"/>
                </a:lnTo>
                <a:lnTo>
                  <a:pt x="669" y="744"/>
                </a:lnTo>
                <a:lnTo>
                  <a:pt x="669" y="744"/>
                </a:lnTo>
                <a:lnTo>
                  <a:pt x="681" y="738"/>
                </a:lnTo>
                <a:lnTo>
                  <a:pt x="690" y="732"/>
                </a:lnTo>
                <a:lnTo>
                  <a:pt x="696" y="725"/>
                </a:lnTo>
                <a:lnTo>
                  <a:pt x="701" y="719"/>
                </a:lnTo>
                <a:lnTo>
                  <a:pt x="705" y="711"/>
                </a:lnTo>
                <a:lnTo>
                  <a:pt x="707" y="703"/>
                </a:lnTo>
                <a:lnTo>
                  <a:pt x="713" y="687"/>
                </a:lnTo>
                <a:lnTo>
                  <a:pt x="713" y="687"/>
                </a:lnTo>
                <a:lnTo>
                  <a:pt x="715" y="683"/>
                </a:lnTo>
                <a:lnTo>
                  <a:pt x="717" y="680"/>
                </a:lnTo>
                <a:lnTo>
                  <a:pt x="723" y="672"/>
                </a:lnTo>
                <a:lnTo>
                  <a:pt x="739" y="661"/>
                </a:lnTo>
                <a:lnTo>
                  <a:pt x="744" y="655"/>
                </a:lnTo>
                <a:lnTo>
                  <a:pt x="746" y="652"/>
                </a:lnTo>
                <a:lnTo>
                  <a:pt x="748" y="649"/>
                </a:lnTo>
                <a:lnTo>
                  <a:pt x="748" y="646"/>
                </a:lnTo>
                <a:lnTo>
                  <a:pt x="747" y="643"/>
                </a:lnTo>
                <a:lnTo>
                  <a:pt x="746" y="639"/>
                </a:lnTo>
                <a:lnTo>
                  <a:pt x="743" y="635"/>
                </a:lnTo>
                <a:lnTo>
                  <a:pt x="743" y="635"/>
                </a:lnTo>
                <a:lnTo>
                  <a:pt x="734" y="627"/>
                </a:lnTo>
                <a:lnTo>
                  <a:pt x="726" y="620"/>
                </a:lnTo>
                <a:lnTo>
                  <a:pt x="715" y="613"/>
                </a:lnTo>
                <a:lnTo>
                  <a:pt x="704" y="607"/>
                </a:lnTo>
                <a:lnTo>
                  <a:pt x="678" y="594"/>
                </a:lnTo>
                <a:lnTo>
                  <a:pt x="647" y="579"/>
                </a:lnTo>
                <a:lnTo>
                  <a:pt x="647" y="579"/>
                </a:lnTo>
                <a:lnTo>
                  <a:pt x="631" y="571"/>
                </a:lnTo>
                <a:lnTo>
                  <a:pt x="616" y="564"/>
                </a:lnTo>
                <a:lnTo>
                  <a:pt x="588" y="555"/>
                </a:lnTo>
                <a:lnTo>
                  <a:pt x="566" y="548"/>
                </a:lnTo>
                <a:lnTo>
                  <a:pt x="559" y="546"/>
                </a:lnTo>
                <a:lnTo>
                  <a:pt x="556" y="544"/>
                </a:lnTo>
                <a:lnTo>
                  <a:pt x="556" y="544"/>
                </a:lnTo>
                <a:close/>
              </a:path>
            </a:pathLst>
          </a:custGeom>
          <a:solidFill>
            <a:schemeClr val="tx1"/>
          </a:solidFill>
          <a:ln w="206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5">
            <a:extLst>
              <a:ext uri="{FF2B5EF4-FFF2-40B4-BE49-F238E27FC236}">
                <a16:creationId xmlns:a16="http://schemas.microsoft.com/office/drawing/2014/main" id="{09CBBA63-2860-461A-81D6-35377DDC9374}"/>
              </a:ext>
            </a:extLst>
          </p:cNvPr>
          <p:cNvSpPr>
            <a:spLocks/>
          </p:cNvSpPr>
          <p:nvPr/>
        </p:nvSpPr>
        <p:spPr bwMode="auto">
          <a:xfrm>
            <a:off x="6037641" y="5308601"/>
            <a:ext cx="1606457" cy="627250"/>
          </a:xfrm>
          <a:custGeom>
            <a:avLst/>
            <a:gdLst>
              <a:gd name="T0" fmla="*/ 633 w 922"/>
              <a:gd name="T1" fmla="*/ 140 h 360"/>
              <a:gd name="T2" fmla="*/ 582 w 922"/>
              <a:gd name="T3" fmla="*/ 142 h 360"/>
              <a:gd name="T4" fmla="*/ 533 w 922"/>
              <a:gd name="T5" fmla="*/ 124 h 360"/>
              <a:gd name="T6" fmla="*/ 534 w 922"/>
              <a:gd name="T7" fmla="*/ 116 h 360"/>
              <a:gd name="T8" fmla="*/ 581 w 922"/>
              <a:gd name="T9" fmla="*/ 112 h 360"/>
              <a:gd name="T10" fmla="*/ 596 w 922"/>
              <a:gd name="T11" fmla="*/ 93 h 360"/>
              <a:gd name="T12" fmla="*/ 573 w 922"/>
              <a:gd name="T13" fmla="*/ 86 h 360"/>
              <a:gd name="T14" fmla="*/ 539 w 922"/>
              <a:gd name="T15" fmla="*/ 91 h 360"/>
              <a:gd name="T16" fmla="*/ 491 w 922"/>
              <a:gd name="T17" fmla="*/ 71 h 360"/>
              <a:gd name="T18" fmla="*/ 447 w 922"/>
              <a:gd name="T19" fmla="*/ 64 h 360"/>
              <a:gd name="T20" fmla="*/ 364 w 922"/>
              <a:gd name="T21" fmla="*/ 90 h 360"/>
              <a:gd name="T22" fmla="*/ 185 w 922"/>
              <a:gd name="T23" fmla="*/ 82 h 360"/>
              <a:gd name="T24" fmla="*/ 58 w 922"/>
              <a:gd name="T25" fmla="*/ 81 h 360"/>
              <a:gd name="T26" fmla="*/ 1 w 922"/>
              <a:gd name="T27" fmla="*/ 87 h 360"/>
              <a:gd name="T28" fmla="*/ 8 w 922"/>
              <a:gd name="T29" fmla="*/ 110 h 360"/>
              <a:gd name="T30" fmla="*/ 66 w 922"/>
              <a:gd name="T31" fmla="*/ 175 h 360"/>
              <a:gd name="T32" fmla="*/ 130 w 922"/>
              <a:gd name="T33" fmla="*/ 203 h 360"/>
              <a:gd name="T34" fmla="*/ 181 w 922"/>
              <a:gd name="T35" fmla="*/ 223 h 360"/>
              <a:gd name="T36" fmla="*/ 240 w 922"/>
              <a:gd name="T37" fmla="*/ 232 h 360"/>
              <a:gd name="T38" fmla="*/ 278 w 922"/>
              <a:gd name="T39" fmla="*/ 238 h 360"/>
              <a:gd name="T40" fmla="*/ 298 w 922"/>
              <a:gd name="T41" fmla="*/ 254 h 360"/>
              <a:gd name="T42" fmla="*/ 343 w 922"/>
              <a:gd name="T43" fmla="*/ 264 h 360"/>
              <a:gd name="T44" fmla="*/ 388 w 922"/>
              <a:gd name="T45" fmla="*/ 278 h 360"/>
              <a:gd name="T46" fmla="*/ 411 w 922"/>
              <a:gd name="T47" fmla="*/ 291 h 360"/>
              <a:gd name="T48" fmla="*/ 408 w 922"/>
              <a:gd name="T49" fmla="*/ 273 h 360"/>
              <a:gd name="T50" fmla="*/ 365 w 922"/>
              <a:gd name="T51" fmla="*/ 235 h 360"/>
              <a:gd name="T52" fmla="*/ 385 w 922"/>
              <a:gd name="T53" fmla="*/ 223 h 360"/>
              <a:gd name="T54" fmla="*/ 443 w 922"/>
              <a:gd name="T55" fmla="*/ 225 h 360"/>
              <a:gd name="T56" fmla="*/ 521 w 922"/>
              <a:gd name="T57" fmla="*/ 252 h 360"/>
              <a:gd name="T58" fmla="*/ 581 w 922"/>
              <a:gd name="T59" fmla="*/ 254 h 360"/>
              <a:gd name="T60" fmla="*/ 621 w 922"/>
              <a:gd name="T61" fmla="*/ 247 h 360"/>
              <a:gd name="T62" fmla="*/ 604 w 922"/>
              <a:gd name="T63" fmla="*/ 259 h 360"/>
              <a:gd name="T64" fmla="*/ 635 w 922"/>
              <a:gd name="T65" fmla="*/ 272 h 360"/>
              <a:gd name="T66" fmla="*/ 772 w 922"/>
              <a:gd name="T67" fmla="*/ 287 h 360"/>
              <a:gd name="T68" fmla="*/ 829 w 922"/>
              <a:gd name="T69" fmla="*/ 308 h 360"/>
              <a:gd name="T70" fmla="*/ 914 w 922"/>
              <a:gd name="T71" fmla="*/ 360 h 360"/>
              <a:gd name="T72" fmla="*/ 920 w 922"/>
              <a:gd name="T73" fmla="*/ 351 h 360"/>
              <a:gd name="T74" fmla="*/ 903 w 922"/>
              <a:gd name="T75" fmla="*/ 317 h 360"/>
              <a:gd name="T76" fmla="*/ 904 w 922"/>
              <a:gd name="T77" fmla="*/ 298 h 360"/>
              <a:gd name="T78" fmla="*/ 885 w 922"/>
              <a:gd name="T79" fmla="*/ 251 h 360"/>
              <a:gd name="T80" fmla="*/ 862 w 922"/>
              <a:gd name="T81" fmla="*/ 213 h 360"/>
              <a:gd name="T82" fmla="*/ 855 w 922"/>
              <a:gd name="T83" fmla="*/ 190 h 360"/>
              <a:gd name="T84" fmla="*/ 873 w 922"/>
              <a:gd name="T85" fmla="*/ 166 h 360"/>
              <a:gd name="T86" fmla="*/ 884 w 922"/>
              <a:gd name="T87" fmla="*/ 142 h 360"/>
              <a:gd name="T88" fmla="*/ 853 w 922"/>
              <a:gd name="T89" fmla="*/ 102 h 360"/>
              <a:gd name="T90" fmla="*/ 860 w 922"/>
              <a:gd name="T91" fmla="*/ 82 h 360"/>
              <a:gd name="T92" fmla="*/ 882 w 922"/>
              <a:gd name="T93" fmla="*/ 53 h 360"/>
              <a:gd name="T94" fmla="*/ 868 w 922"/>
              <a:gd name="T95" fmla="*/ 37 h 360"/>
              <a:gd name="T96" fmla="*/ 865 w 922"/>
              <a:gd name="T97" fmla="*/ 14 h 360"/>
              <a:gd name="T98" fmla="*/ 857 w 922"/>
              <a:gd name="T99" fmla="*/ 0 h 360"/>
              <a:gd name="T100" fmla="*/ 779 w 922"/>
              <a:gd name="T101" fmla="*/ 40 h 360"/>
              <a:gd name="T102" fmla="*/ 699 w 922"/>
              <a:gd name="T103" fmla="*/ 103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22" h="360">
                <a:moveTo>
                  <a:pt x="664" y="125"/>
                </a:moveTo>
                <a:lnTo>
                  <a:pt x="664" y="125"/>
                </a:lnTo>
                <a:lnTo>
                  <a:pt x="650" y="133"/>
                </a:lnTo>
                <a:lnTo>
                  <a:pt x="641" y="137"/>
                </a:lnTo>
                <a:lnTo>
                  <a:pt x="633" y="140"/>
                </a:lnTo>
                <a:lnTo>
                  <a:pt x="622" y="144"/>
                </a:lnTo>
                <a:lnTo>
                  <a:pt x="610" y="145"/>
                </a:lnTo>
                <a:lnTo>
                  <a:pt x="597" y="145"/>
                </a:lnTo>
                <a:lnTo>
                  <a:pt x="582" y="142"/>
                </a:lnTo>
                <a:lnTo>
                  <a:pt x="582" y="142"/>
                </a:lnTo>
                <a:lnTo>
                  <a:pt x="567" y="139"/>
                </a:lnTo>
                <a:lnTo>
                  <a:pt x="554" y="135"/>
                </a:lnTo>
                <a:lnTo>
                  <a:pt x="545" y="132"/>
                </a:lnTo>
                <a:lnTo>
                  <a:pt x="537" y="127"/>
                </a:lnTo>
                <a:lnTo>
                  <a:pt x="533" y="124"/>
                </a:lnTo>
                <a:lnTo>
                  <a:pt x="531" y="121"/>
                </a:lnTo>
                <a:lnTo>
                  <a:pt x="531" y="120"/>
                </a:lnTo>
                <a:lnTo>
                  <a:pt x="531" y="119"/>
                </a:lnTo>
                <a:lnTo>
                  <a:pt x="534" y="116"/>
                </a:lnTo>
                <a:lnTo>
                  <a:pt x="534" y="116"/>
                </a:lnTo>
                <a:lnTo>
                  <a:pt x="539" y="115"/>
                </a:lnTo>
                <a:lnTo>
                  <a:pt x="547" y="115"/>
                </a:lnTo>
                <a:lnTo>
                  <a:pt x="564" y="114"/>
                </a:lnTo>
                <a:lnTo>
                  <a:pt x="572" y="114"/>
                </a:lnTo>
                <a:lnTo>
                  <a:pt x="581" y="112"/>
                </a:lnTo>
                <a:lnTo>
                  <a:pt x="586" y="109"/>
                </a:lnTo>
                <a:lnTo>
                  <a:pt x="588" y="107"/>
                </a:lnTo>
                <a:lnTo>
                  <a:pt x="590" y="103"/>
                </a:lnTo>
                <a:lnTo>
                  <a:pt x="590" y="103"/>
                </a:lnTo>
                <a:lnTo>
                  <a:pt x="596" y="93"/>
                </a:lnTo>
                <a:lnTo>
                  <a:pt x="597" y="89"/>
                </a:lnTo>
                <a:lnTo>
                  <a:pt x="598" y="86"/>
                </a:lnTo>
                <a:lnTo>
                  <a:pt x="596" y="85"/>
                </a:lnTo>
                <a:lnTo>
                  <a:pt x="591" y="85"/>
                </a:lnTo>
                <a:lnTo>
                  <a:pt x="573" y="86"/>
                </a:lnTo>
                <a:lnTo>
                  <a:pt x="573" y="86"/>
                </a:lnTo>
                <a:lnTo>
                  <a:pt x="562" y="88"/>
                </a:lnTo>
                <a:lnTo>
                  <a:pt x="554" y="89"/>
                </a:lnTo>
                <a:lnTo>
                  <a:pt x="544" y="91"/>
                </a:lnTo>
                <a:lnTo>
                  <a:pt x="539" y="91"/>
                </a:lnTo>
                <a:lnTo>
                  <a:pt x="533" y="89"/>
                </a:lnTo>
                <a:lnTo>
                  <a:pt x="512" y="82"/>
                </a:lnTo>
                <a:lnTo>
                  <a:pt x="512" y="82"/>
                </a:lnTo>
                <a:lnTo>
                  <a:pt x="500" y="76"/>
                </a:lnTo>
                <a:lnTo>
                  <a:pt x="491" y="71"/>
                </a:lnTo>
                <a:lnTo>
                  <a:pt x="482" y="63"/>
                </a:lnTo>
                <a:lnTo>
                  <a:pt x="476" y="61"/>
                </a:lnTo>
                <a:lnTo>
                  <a:pt x="470" y="61"/>
                </a:lnTo>
                <a:lnTo>
                  <a:pt x="460" y="61"/>
                </a:lnTo>
                <a:lnTo>
                  <a:pt x="447" y="64"/>
                </a:lnTo>
                <a:lnTo>
                  <a:pt x="447" y="64"/>
                </a:lnTo>
                <a:lnTo>
                  <a:pt x="419" y="72"/>
                </a:lnTo>
                <a:lnTo>
                  <a:pt x="395" y="79"/>
                </a:lnTo>
                <a:lnTo>
                  <a:pt x="364" y="90"/>
                </a:lnTo>
                <a:lnTo>
                  <a:pt x="364" y="90"/>
                </a:lnTo>
                <a:lnTo>
                  <a:pt x="354" y="91"/>
                </a:lnTo>
                <a:lnTo>
                  <a:pt x="335" y="90"/>
                </a:lnTo>
                <a:lnTo>
                  <a:pt x="279" y="86"/>
                </a:lnTo>
                <a:lnTo>
                  <a:pt x="215" y="83"/>
                </a:lnTo>
                <a:lnTo>
                  <a:pt x="185" y="82"/>
                </a:lnTo>
                <a:lnTo>
                  <a:pt x="160" y="82"/>
                </a:lnTo>
                <a:lnTo>
                  <a:pt x="160" y="82"/>
                </a:lnTo>
                <a:lnTo>
                  <a:pt x="136" y="82"/>
                </a:lnTo>
                <a:lnTo>
                  <a:pt x="110" y="82"/>
                </a:lnTo>
                <a:lnTo>
                  <a:pt x="58" y="81"/>
                </a:lnTo>
                <a:lnTo>
                  <a:pt x="34" y="81"/>
                </a:lnTo>
                <a:lnTo>
                  <a:pt x="16" y="82"/>
                </a:lnTo>
                <a:lnTo>
                  <a:pt x="9" y="84"/>
                </a:lnTo>
                <a:lnTo>
                  <a:pt x="4" y="85"/>
                </a:lnTo>
                <a:lnTo>
                  <a:pt x="1" y="87"/>
                </a:lnTo>
                <a:lnTo>
                  <a:pt x="0" y="90"/>
                </a:lnTo>
                <a:lnTo>
                  <a:pt x="0" y="90"/>
                </a:lnTo>
                <a:lnTo>
                  <a:pt x="1" y="94"/>
                </a:lnTo>
                <a:lnTo>
                  <a:pt x="2" y="99"/>
                </a:lnTo>
                <a:lnTo>
                  <a:pt x="8" y="110"/>
                </a:lnTo>
                <a:lnTo>
                  <a:pt x="17" y="123"/>
                </a:lnTo>
                <a:lnTo>
                  <a:pt x="28" y="137"/>
                </a:lnTo>
                <a:lnTo>
                  <a:pt x="40" y="151"/>
                </a:lnTo>
                <a:lnTo>
                  <a:pt x="53" y="164"/>
                </a:lnTo>
                <a:lnTo>
                  <a:pt x="66" y="175"/>
                </a:lnTo>
                <a:lnTo>
                  <a:pt x="72" y="178"/>
                </a:lnTo>
                <a:lnTo>
                  <a:pt x="78" y="182"/>
                </a:lnTo>
                <a:lnTo>
                  <a:pt x="78" y="182"/>
                </a:lnTo>
                <a:lnTo>
                  <a:pt x="109" y="195"/>
                </a:lnTo>
                <a:lnTo>
                  <a:pt x="130" y="203"/>
                </a:lnTo>
                <a:lnTo>
                  <a:pt x="130" y="203"/>
                </a:lnTo>
                <a:lnTo>
                  <a:pt x="143" y="210"/>
                </a:lnTo>
                <a:lnTo>
                  <a:pt x="159" y="216"/>
                </a:lnTo>
                <a:lnTo>
                  <a:pt x="169" y="220"/>
                </a:lnTo>
                <a:lnTo>
                  <a:pt x="181" y="223"/>
                </a:lnTo>
                <a:lnTo>
                  <a:pt x="195" y="226"/>
                </a:lnTo>
                <a:lnTo>
                  <a:pt x="212" y="229"/>
                </a:lnTo>
                <a:lnTo>
                  <a:pt x="212" y="229"/>
                </a:lnTo>
                <a:lnTo>
                  <a:pt x="229" y="232"/>
                </a:lnTo>
                <a:lnTo>
                  <a:pt x="240" y="232"/>
                </a:lnTo>
                <a:lnTo>
                  <a:pt x="255" y="232"/>
                </a:lnTo>
                <a:lnTo>
                  <a:pt x="260" y="230"/>
                </a:lnTo>
                <a:lnTo>
                  <a:pt x="265" y="232"/>
                </a:lnTo>
                <a:lnTo>
                  <a:pt x="270" y="234"/>
                </a:lnTo>
                <a:lnTo>
                  <a:pt x="278" y="238"/>
                </a:lnTo>
                <a:lnTo>
                  <a:pt x="278" y="238"/>
                </a:lnTo>
                <a:lnTo>
                  <a:pt x="285" y="243"/>
                </a:lnTo>
                <a:lnTo>
                  <a:pt x="289" y="248"/>
                </a:lnTo>
                <a:lnTo>
                  <a:pt x="294" y="251"/>
                </a:lnTo>
                <a:lnTo>
                  <a:pt x="298" y="254"/>
                </a:lnTo>
                <a:lnTo>
                  <a:pt x="304" y="258"/>
                </a:lnTo>
                <a:lnTo>
                  <a:pt x="312" y="260"/>
                </a:lnTo>
                <a:lnTo>
                  <a:pt x="325" y="262"/>
                </a:lnTo>
                <a:lnTo>
                  <a:pt x="343" y="264"/>
                </a:lnTo>
                <a:lnTo>
                  <a:pt x="343" y="264"/>
                </a:lnTo>
                <a:lnTo>
                  <a:pt x="352" y="265"/>
                </a:lnTo>
                <a:lnTo>
                  <a:pt x="361" y="267"/>
                </a:lnTo>
                <a:lnTo>
                  <a:pt x="370" y="270"/>
                </a:lnTo>
                <a:lnTo>
                  <a:pt x="376" y="273"/>
                </a:lnTo>
                <a:lnTo>
                  <a:pt x="388" y="278"/>
                </a:lnTo>
                <a:lnTo>
                  <a:pt x="398" y="285"/>
                </a:lnTo>
                <a:lnTo>
                  <a:pt x="405" y="290"/>
                </a:lnTo>
                <a:lnTo>
                  <a:pt x="409" y="292"/>
                </a:lnTo>
                <a:lnTo>
                  <a:pt x="410" y="292"/>
                </a:lnTo>
                <a:lnTo>
                  <a:pt x="411" y="291"/>
                </a:lnTo>
                <a:lnTo>
                  <a:pt x="412" y="286"/>
                </a:lnTo>
                <a:lnTo>
                  <a:pt x="412" y="286"/>
                </a:lnTo>
                <a:lnTo>
                  <a:pt x="412" y="281"/>
                </a:lnTo>
                <a:lnTo>
                  <a:pt x="410" y="277"/>
                </a:lnTo>
                <a:lnTo>
                  <a:pt x="408" y="273"/>
                </a:lnTo>
                <a:lnTo>
                  <a:pt x="405" y="267"/>
                </a:lnTo>
                <a:lnTo>
                  <a:pt x="396" y="259"/>
                </a:lnTo>
                <a:lnTo>
                  <a:pt x="386" y="249"/>
                </a:lnTo>
                <a:lnTo>
                  <a:pt x="375" y="241"/>
                </a:lnTo>
                <a:lnTo>
                  <a:pt x="365" y="235"/>
                </a:lnTo>
                <a:lnTo>
                  <a:pt x="356" y="229"/>
                </a:lnTo>
                <a:lnTo>
                  <a:pt x="356" y="229"/>
                </a:lnTo>
                <a:lnTo>
                  <a:pt x="363" y="227"/>
                </a:lnTo>
                <a:lnTo>
                  <a:pt x="372" y="225"/>
                </a:lnTo>
                <a:lnTo>
                  <a:pt x="385" y="223"/>
                </a:lnTo>
                <a:lnTo>
                  <a:pt x="398" y="222"/>
                </a:lnTo>
                <a:lnTo>
                  <a:pt x="413" y="221"/>
                </a:lnTo>
                <a:lnTo>
                  <a:pt x="428" y="222"/>
                </a:lnTo>
                <a:lnTo>
                  <a:pt x="436" y="223"/>
                </a:lnTo>
                <a:lnTo>
                  <a:pt x="443" y="225"/>
                </a:lnTo>
                <a:lnTo>
                  <a:pt x="443" y="225"/>
                </a:lnTo>
                <a:lnTo>
                  <a:pt x="469" y="235"/>
                </a:lnTo>
                <a:lnTo>
                  <a:pt x="494" y="245"/>
                </a:lnTo>
                <a:lnTo>
                  <a:pt x="508" y="248"/>
                </a:lnTo>
                <a:lnTo>
                  <a:pt x="521" y="252"/>
                </a:lnTo>
                <a:lnTo>
                  <a:pt x="536" y="254"/>
                </a:lnTo>
                <a:lnTo>
                  <a:pt x="551" y="255"/>
                </a:lnTo>
                <a:lnTo>
                  <a:pt x="551" y="255"/>
                </a:lnTo>
                <a:lnTo>
                  <a:pt x="566" y="255"/>
                </a:lnTo>
                <a:lnTo>
                  <a:pt x="581" y="254"/>
                </a:lnTo>
                <a:lnTo>
                  <a:pt x="592" y="253"/>
                </a:lnTo>
                <a:lnTo>
                  <a:pt x="602" y="251"/>
                </a:lnTo>
                <a:lnTo>
                  <a:pt x="616" y="248"/>
                </a:lnTo>
                <a:lnTo>
                  <a:pt x="621" y="247"/>
                </a:lnTo>
                <a:lnTo>
                  <a:pt x="621" y="247"/>
                </a:lnTo>
                <a:lnTo>
                  <a:pt x="613" y="249"/>
                </a:lnTo>
                <a:lnTo>
                  <a:pt x="608" y="252"/>
                </a:lnTo>
                <a:lnTo>
                  <a:pt x="605" y="254"/>
                </a:lnTo>
                <a:lnTo>
                  <a:pt x="604" y="255"/>
                </a:lnTo>
                <a:lnTo>
                  <a:pt x="604" y="259"/>
                </a:lnTo>
                <a:lnTo>
                  <a:pt x="605" y="261"/>
                </a:lnTo>
                <a:lnTo>
                  <a:pt x="609" y="263"/>
                </a:lnTo>
                <a:lnTo>
                  <a:pt x="615" y="265"/>
                </a:lnTo>
                <a:lnTo>
                  <a:pt x="624" y="268"/>
                </a:lnTo>
                <a:lnTo>
                  <a:pt x="635" y="272"/>
                </a:lnTo>
                <a:lnTo>
                  <a:pt x="668" y="277"/>
                </a:lnTo>
                <a:lnTo>
                  <a:pt x="668" y="277"/>
                </a:lnTo>
                <a:lnTo>
                  <a:pt x="704" y="281"/>
                </a:lnTo>
                <a:lnTo>
                  <a:pt x="733" y="285"/>
                </a:lnTo>
                <a:lnTo>
                  <a:pt x="772" y="287"/>
                </a:lnTo>
                <a:lnTo>
                  <a:pt x="787" y="289"/>
                </a:lnTo>
                <a:lnTo>
                  <a:pt x="800" y="292"/>
                </a:lnTo>
                <a:lnTo>
                  <a:pt x="813" y="298"/>
                </a:lnTo>
                <a:lnTo>
                  <a:pt x="829" y="308"/>
                </a:lnTo>
                <a:lnTo>
                  <a:pt x="829" y="308"/>
                </a:lnTo>
                <a:lnTo>
                  <a:pt x="865" y="331"/>
                </a:lnTo>
                <a:lnTo>
                  <a:pt x="881" y="342"/>
                </a:lnTo>
                <a:lnTo>
                  <a:pt x="897" y="351"/>
                </a:lnTo>
                <a:lnTo>
                  <a:pt x="908" y="357"/>
                </a:lnTo>
                <a:lnTo>
                  <a:pt x="914" y="360"/>
                </a:lnTo>
                <a:lnTo>
                  <a:pt x="917" y="360"/>
                </a:lnTo>
                <a:lnTo>
                  <a:pt x="920" y="360"/>
                </a:lnTo>
                <a:lnTo>
                  <a:pt x="922" y="359"/>
                </a:lnTo>
                <a:lnTo>
                  <a:pt x="922" y="355"/>
                </a:lnTo>
                <a:lnTo>
                  <a:pt x="920" y="351"/>
                </a:lnTo>
                <a:lnTo>
                  <a:pt x="920" y="351"/>
                </a:lnTo>
                <a:lnTo>
                  <a:pt x="916" y="341"/>
                </a:lnTo>
                <a:lnTo>
                  <a:pt x="912" y="334"/>
                </a:lnTo>
                <a:lnTo>
                  <a:pt x="905" y="322"/>
                </a:lnTo>
                <a:lnTo>
                  <a:pt x="903" y="317"/>
                </a:lnTo>
                <a:lnTo>
                  <a:pt x="902" y="313"/>
                </a:lnTo>
                <a:lnTo>
                  <a:pt x="902" y="309"/>
                </a:lnTo>
                <a:lnTo>
                  <a:pt x="903" y="303"/>
                </a:lnTo>
                <a:lnTo>
                  <a:pt x="903" y="303"/>
                </a:lnTo>
                <a:lnTo>
                  <a:pt x="904" y="298"/>
                </a:lnTo>
                <a:lnTo>
                  <a:pt x="903" y="290"/>
                </a:lnTo>
                <a:lnTo>
                  <a:pt x="900" y="284"/>
                </a:lnTo>
                <a:lnTo>
                  <a:pt x="897" y="276"/>
                </a:lnTo>
                <a:lnTo>
                  <a:pt x="888" y="259"/>
                </a:lnTo>
                <a:lnTo>
                  <a:pt x="885" y="251"/>
                </a:lnTo>
                <a:lnTo>
                  <a:pt x="881" y="242"/>
                </a:lnTo>
                <a:lnTo>
                  <a:pt x="881" y="242"/>
                </a:lnTo>
                <a:lnTo>
                  <a:pt x="878" y="235"/>
                </a:lnTo>
                <a:lnTo>
                  <a:pt x="873" y="227"/>
                </a:lnTo>
                <a:lnTo>
                  <a:pt x="862" y="213"/>
                </a:lnTo>
                <a:lnTo>
                  <a:pt x="857" y="207"/>
                </a:lnTo>
                <a:lnTo>
                  <a:pt x="855" y="203"/>
                </a:lnTo>
                <a:lnTo>
                  <a:pt x="855" y="199"/>
                </a:lnTo>
                <a:lnTo>
                  <a:pt x="854" y="195"/>
                </a:lnTo>
                <a:lnTo>
                  <a:pt x="855" y="190"/>
                </a:lnTo>
                <a:lnTo>
                  <a:pt x="857" y="186"/>
                </a:lnTo>
                <a:lnTo>
                  <a:pt x="860" y="182"/>
                </a:lnTo>
                <a:lnTo>
                  <a:pt x="860" y="182"/>
                </a:lnTo>
                <a:lnTo>
                  <a:pt x="866" y="173"/>
                </a:lnTo>
                <a:lnTo>
                  <a:pt x="873" y="166"/>
                </a:lnTo>
                <a:lnTo>
                  <a:pt x="884" y="158"/>
                </a:lnTo>
                <a:lnTo>
                  <a:pt x="886" y="153"/>
                </a:lnTo>
                <a:lnTo>
                  <a:pt x="886" y="151"/>
                </a:lnTo>
                <a:lnTo>
                  <a:pt x="886" y="149"/>
                </a:lnTo>
                <a:lnTo>
                  <a:pt x="884" y="142"/>
                </a:lnTo>
                <a:lnTo>
                  <a:pt x="877" y="134"/>
                </a:lnTo>
                <a:lnTo>
                  <a:pt x="877" y="134"/>
                </a:lnTo>
                <a:lnTo>
                  <a:pt x="863" y="116"/>
                </a:lnTo>
                <a:lnTo>
                  <a:pt x="857" y="109"/>
                </a:lnTo>
                <a:lnTo>
                  <a:pt x="853" y="102"/>
                </a:lnTo>
                <a:lnTo>
                  <a:pt x="851" y="97"/>
                </a:lnTo>
                <a:lnTo>
                  <a:pt x="851" y="91"/>
                </a:lnTo>
                <a:lnTo>
                  <a:pt x="854" y="87"/>
                </a:lnTo>
                <a:lnTo>
                  <a:pt x="860" y="82"/>
                </a:lnTo>
                <a:lnTo>
                  <a:pt x="860" y="82"/>
                </a:lnTo>
                <a:lnTo>
                  <a:pt x="872" y="72"/>
                </a:lnTo>
                <a:lnTo>
                  <a:pt x="879" y="63"/>
                </a:lnTo>
                <a:lnTo>
                  <a:pt x="881" y="60"/>
                </a:lnTo>
                <a:lnTo>
                  <a:pt x="882" y="57"/>
                </a:lnTo>
                <a:lnTo>
                  <a:pt x="882" y="53"/>
                </a:lnTo>
                <a:lnTo>
                  <a:pt x="881" y="51"/>
                </a:lnTo>
                <a:lnTo>
                  <a:pt x="881" y="51"/>
                </a:lnTo>
                <a:lnTo>
                  <a:pt x="877" y="47"/>
                </a:lnTo>
                <a:lnTo>
                  <a:pt x="872" y="41"/>
                </a:lnTo>
                <a:lnTo>
                  <a:pt x="868" y="37"/>
                </a:lnTo>
                <a:lnTo>
                  <a:pt x="866" y="34"/>
                </a:lnTo>
                <a:lnTo>
                  <a:pt x="865" y="30"/>
                </a:lnTo>
                <a:lnTo>
                  <a:pt x="864" y="25"/>
                </a:lnTo>
                <a:lnTo>
                  <a:pt x="864" y="25"/>
                </a:lnTo>
                <a:lnTo>
                  <a:pt x="865" y="14"/>
                </a:lnTo>
                <a:lnTo>
                  <a:pt x="865" y="8"/>
                </a:lnTo>
                <a:lnTo>
                  <a:pt x="864" y="3"/>
                </a:lnTo>
                <a:lnTo>
                  <a:pt x="863" y="1"/>
                </a:lnTo>
                <a:lnTo>
                  <a:pt x="861" y="1"/>
                </a:lnTo>
                <a:lnTo>
                  <a:pt x="857" y="0"/>
                </a:lnTo>
                <a:lnTo>
                  <a:pt x="854" y="1"/>
                </a:lnTo>
                <a:lnTo>
                  <a:pt x="844" y="5"/>
                </a:lnTo>
                <a:lnTo>
                  <a:pt x="829" y="12"/>
                </a:lnTo>
                <a:lnTo>
                  <a:pt x="829" y="12"/>
                </a:lnTo>
                <a:lnTo>
                  <a:pt x="779" y="40"/>
                </a:lnTo>
                <a:lnTo>
                  <a:pt x="762" y="52"/>
                </a:lnTo>
                <a:lnTo>
                  <a:pt x="742" y="69"/>
                </a:lnTo>
                <a:lnTo>
                  <a:pt x="742" y="69"/>
                </a:lnTo>
                <a:lnTo>
                  <a:pt x="720" y="87"/>
                </a:lnTo>
                <a:lnTo>
                  <a:pt x="699" y="103"/>
                </a:lnTo>
                <a:lnTo>
                  <a:pt x="679" y="116"/>
                </a:lnTo>
                <a:lnTo>
                  <a:pt x="664" y="125"/>
                </a:lnTo>
                <a:lnTo>
                  <a:pt x="664" y="125"/>
                </a:lnTo>
                <a:close/>
              </a:path>
            </a:pathLst>
          </a:custGeom>
          <a:solidFill>
            <a:schemeClr val="tx1"/>
          </a:solidFill>
          <a:ln w="206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6">
            <a:extLst>
              <a:ext uri="{FF2B5EF4-FFF2-40B4-BE49-F238E27FC236}">
                <a16:creationId xmlns:a16="http://schemas.microsoft.com/office/drawing/2014/main" id="{A2AC82E1-A780-4DF6-B5A1-673758B417DD}"/>
              </a:ext>
            </a:extLst>
          </p:cNvPr>
          <p:cNvSpPr>
            <a:spLocks/>
          </p:cNvSpPr>
          <p:nvPr/>
        </p:nvSpPr>
        <p:spPr bwMode="auto">
          <a:xfrm>
            <a:off x="4202377" y="5067946"/>
            <a:ext cx="1553900" cy="1074093"/>
          </a:xfrm>
          <a:custGeom>
            <a:avLst/>
            <a:gdLst>
              <a:gd name="T0" fmla="*/ 377 w 923"/>
              <a:gd name="T1" fmla="*/ 121 h 638"/>
              <a:gd name="T2" fmla="*/ 273 w 923"/>
              <a:gd name="T3" fmla="*/ 70 h 638"/>
              <a:gd name="T4" fmla="*/ 217 w 923"/>
              <a:gd name="T5" fmla="*/ 49 h 638"/>
              <a:gd name="T6" fmla="*/ 99 w 923"/>
              <a:gd name="T7" fmla="*/ 14 h 638"/>
              <a:gd name="T8" fmla="*/ 25 w 923"/>
              <a:gd name="T9" fmla="*/ 0 h 638"/>
              <a:gd name="T10" fmla="*/ 13 w 923"/>
              <a:gd name="T11" fmla="*/ 1 h 638"/>
              <a:gd name="T12" fmla="*/ 4 w 923"/>
              <a:gd name="T13" fmla="*/ 7 h 638"/>
              <a:gd name="T14" fmla="*/ 0 w 923"/>
              <a:gd name="T15" fmla="*/ 29 h 638"/>
              <a:gd name="T16" fmla="*/ 9 w 923"/>
              <a:gd name="T17" fmla="*/ 61 h 638"/>
              <a:gd name="T18" fmla="*/ 20 w 923"/>
              <a:gd name="T19" fmla="*/ 80 h 638"/>
              <a:gd name="T20" fmla="*/ 55 w 923"/>
              <a:gd name="T21" fmla="*/ 131 h 638"/>
              <a:gd name="T22" fmla="*/ 73 w 923"/>
              <a:gd name="T23" fmla="*/ 170 h 638"/>
              <a:gd name="T24" fmla="*/ 76 w 923"/>
              <a:gd name="T25" fmla="*/ 195 h 638"/>
              <a:gd name="T26" fmla="*/ 94 w 923"/>
              <a:gd name="T27" fmla="*/ 240 h 638"/>
              <a:gd name="T28" fmla="*/ 140 w 923"/>
              <a:gd name="T29" fmla="*/ 290 h 638"/>
              <a:gd name="T30" fmla="*/ 211 w 923"/>
              <a:gd name="T31" fmla="*/ 343 h 638"/>
              <a:gd name="T32" fmla="*/ 261 w 923"/>
              <a:gd name="T33" fmla="*/ 374 h 638"/>
              <a:gd name="T34" fmla="*/ 286 w 923"/>
              <a:gd name="T35" fmla="*/ 401 h 638"/>
              <a:gd name="T36" fmla="*/ 329 w 923"/>
              <a:gd name="T37" fmla="*/ 436 h 638"/>
              <a:gd name="T38" fmla="*/ 341 w 923"/>
              <a:gd name="T39" fmla="*/ 440 h 638"/>
              <a:gd name="T40" fmla="*/ 343 w 923"/>
              <a:gd name="T41" fmla="*/ 435 h 638"/>
              <a:gd name="T42" fmla="*/ 348 w 923"/>
              <a:gd name="T43" fmla="*/ 379 h 638"/>
              <a:gd name="T44" fmla="*/ 502 w 923"/>
              <a:gd name="T45" fmla="*/ 416 h 638"/>
              <a:gd name="T46" fmla="*/ 590 w 923"/>
              <a:gd name="T47" fmla="*/ 444 h 638"/>
              <a:gd name="T48" fmla="*/ 612 w 923"/>
              <a:gd name="T49" fmla="*/ 457 h 638"/>
              <a:gd name="T50" fmla="*/ 641 w 923"/>
              <a:gd name="T51" fmla="*/ 484 h 638"/>
              <a:gd name="T52" fmla="*/ 682 w 923"/>
              <a:gd name="T53" fmla="*/ 544 h 638"/>
              <a:gd name="T54" fmla="*/ 733 w 923"/>
              <a:gd name="T55" fmla="*/ 608 h 638"/>
              <a:gd name="T56" fmla="*/ 761 w 923"/>
              <a:gd name="T57" fmla="*/ 635 h 638"/>
              <a:gd name="T58" fmla="*/ 770 w 923"/>
              <a:gd name="T59" fmla="*/ 638 h 638"/>
              <a:gd name="T60" fmla="*/ 781 w 923"/>
              <a:gd name="T61" fmla="*/ 611 h 638"/>
              <a:gd name="T62" fmla="*/ 795 w 923"/>
              <a:gd name="T63" fmla="*/ 587 h 638"/>
              <a:gd name="T64" fmla="*/ 832 w 923"/>
              <a:gd name="T65" fmla="*/ 547 h 638"/>
              <a:gd name="T66" fmla="*/ 867 w 923"/>
              <a:gd name="T67" fmla="*/ 504 h 638"/>
              <a:gd name="T68" fmla="*/ 876 w 923"/>
              <a:gd name="T69" fmla="*/ 482 h 638"/>
              <a:gd name="T70" fmla="*/ 879 w 923"/>
              <a:gd name="T71" fmla="*/ 461 h 638"/>
              <a:gd name="T72" fmla="*/ 879 w 923"/>
              <a:gd name="T73" fmla="*/ 432 h 638"/>
              <a:gd name="T74" fmla="*/ 889 w 923"/>
              <a:gd name="T75" fmla="*/ 404 h 638"/>
              <a:gd name="T76" fmla="*/ 905 w 923"/>
              <a:gd name="T77" fmla="*/ 385 h 638"/>
              <a:gd name="T78" fmla="*/ 917 w 923"/>
              <a:gd name="T79" fmla="*/ 363 h 638"/>
              <a:gd name="T80" fmla="*/ 923 w 923"/>
              <a:gd name="T81" fmla="*/ 320 h 638"/>
              <a:gd name="T82" fmla="*/ 918 w 923"/>
              <a:gd name="T83" fmla="*/ 301 h 638"/>
              <a:gd name="T84" fmla="*/ 912 w 923"/>
              <a:gd name="T85" fmla="*/ 296 h 638"/>
              <a:gd name="T86" fmla="*/ 880 w 923"/>
              <a:gd name="T87" fmla="*/ 288 h 638"/>
              <a:gd name="T88" fmla="*/ 835 w 923"/>
              <a:gd name="T89" fmla="*/ 291 h 638"/>
              <a:gd name="T90" fmla="*/ 807 w 923"/>
              <a:gd name="T91" fmla="*/ 300 h 638"/>
              <a:gd name="T92" fmla="*/ 767 w 923"/>
              <a:gd name="T93" fmla="*/ 322 h 638"/>
              <a:gd name="T94" fmla="*/ 727 w 923"/>
              <a:gd name="T95" fmla="*/ 347 h 638"/>
              <a:gd name="T96" fmla="*/ 704 w 923"/>
              <a:gd name="T97" fmla="*/ 353 h 638"/>
              <a:gd name="T98" fmla="*/ 685 w 923"/>
              <a:gd name="T99" fmla="*/ 352 h 638"/>
              <a:gd name="T100" fmla="*/ 634 w 923"/>
              <a:gd name="T101" fmla="*/ 336 h 638"/>
              <a:gd name="T102" fmla="*/ 582 w 923"/>
              <a:gd name="T103" fmla="*/ 307 h 638"/>
              <a:gd name="T104" fmla="*/ 569 w 923"/>
              <a:gd name="T105" fmla="*/ 292 h 638"/>
              <a:gd name="T106" fmla="*/ 572 w 923"/>
              <a:gd name="T107" fmla="*/ 281 h 638"/>
              <a:gd name="T108" fmla="*/ 584 w 923"/>
              <a:gd name="T109" fmla="*/ 254 h 638"/>
              <a:gd name="T110" fmla="*/ 582 w 923"/>
              <a:gd name="T111" fmla="*/ 235 h 638"/>
              <a:gd name="T112" fmla="*/ 580 w 923"/>
              <a:gd name="T113" fmla="*/ 215 h 638"/>
              <a:gd name="T114" fmla="*/ 573 w 923"/>
              <a:gd name="T115" fmla="*/ 202 h 638"/>
              <a:gd name="T116" fmla="*/ 552 w 923"/>
              <a:gd name="T117" fmla="*/ 188 h 638"/>
              <a:gd name="T118" fmla="*/ 503 w 923"/>
              <a:gd name="T119" fmla="*/ 154 h 638"/>
              <a:gd name="T120" fmla="*/ 473 w 923"/>
              <a:gd name="T121" fmla="*/ 143 h 638"/>
              <a:gd name="T122" fmla="*/ 447 w 923"/>
              <a:gd name="T123" fmla="*/ 146 h 638"/>
              <a:gd name="T124" fmla="*/ 407 w 923"/>
              <a:gd name="T125" fmla="*/ 145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23" h="638">
                <a:moveTo>
                  <a:pt x="395" y="131"/>
                </a:moveTo>
                <a:lnTo>
                  <a:pt x="395" y="131"/>
                </a:lnTo>
                <a:lnTo>
                  <a:pt x="377" y="121"/>
                </a:lnTo>
                <a:lnTo>
                  <a:pt x="331" y="98"/>
                </a:lnTo>
                <a:lnTo>
                  <a:pt x="302" y="85"/>
                </a:lnTo>
                <a:lnTo>
                  <a:pt x="273" y="70"/>
                </a:lnTo>
                <a:lnTo>
                  <a:pt x="243" y="58"/>
                </a:lnTo>
                <a:lnTo>
                  <a:pt x="217" y="49"/>
                </a:lnTo>
                <a:lnTo>
                  <a:pt x="217" y="49"/>
                </a:lnTo>
                <a:lnTo>
                  <a:pt x="161" y="31"/>
                </a:lnTo>
                <a:lnTo>
                  <a:pt x="129" y="23"/>
                </a:lnTo>
                <a:lnTo>
                  <a:pt x="99" y="14"/>
                </a:lnTo>
                <a:lnTo>
                  <a:pt x="70" y="7"/>
                </a:lnTo>
                <a:lnTo>
                  <a:pt x="45" y="2"/>
                </a:lnTo>
                <a:lnTo>
                  <a:pt x="25" y="0"/>
                </a:lnTo>
                <a:lnTo>
                  <a:pt x="18" y="0"/>
                </a:lnTo>
                <a:lnTo>
                  <a:pt x="13" y="1"/>
                </a:lnTo>
                <a:lnTo>
                  <a:pt x="13" y="1"/>
                </a:lnTo>
                <a:lnTo>
                  <a:pt x="10" y="3"/>
                </a:lnTo>
                <a:lnTo>
                  <a:pt x="7" y="5"/>
                </a:lnTo>
                <a:lnTo>
                  <a:pt x="4" y="7"/>
                </a:lnTo>
                <a:lnTo>
                  <a:pt x="2" y="12"/>
                </a:lnTo>
                <a:lnTo>
                  <a:pt x="0" y="19"/>
                </a:lnTo>
                <a:lnTo>
                  <a:pt x="0" y="29"/>
                </a:lnTo>
                <a:lnTo>
                  <a:pt x="1" y="40"/>
                </a:lnTo>
                <a:lnTo>
                  <a:pt x="4" y="50"/>
                </a:lnTo>
                <a:lnTo>
                  <a:pt x="9" y="61"/>
                </a:lnTo>
                <a:lnTo>
                  <a:pt x="13" y="70"/>
                </a:lnTo>
                <a:lnTo>
                  <a:pt x="13" y="70"/>
                </a:lnTo>
                <a:lnTo>
                  <a:pt x="20" y="80"/>
                </a:lnTo>
                <a:lnTo>
                  <a:pt x="27" y="91"/>
                </a:lnTo>
                <a:lnTo>
                  <a:pt x="47" y="117"/>
                </a:lnTo>
                <a:lnTo>
                  <a:pt x="55" y="131"/>
                </a:lnTo>
                <a:lnTo>
                  <a:pt x="64" y="146"/>
                </a:lnTo>
                <a:lnTo>
                  <a:pt x="71" y="163"/>
                </a:lnTo>
                <a:lnTo>
                  <a:pt x="73" y="170"/>
                </a:lnTo>
                <a:lnTo>
                  <a:pt x="74" y="179"/>
                </a:lnTo>
                <a:lnTo>
                  <a:pt x="74" y="179"/>
                </a:lnTo>
                <a:lnTo>
                  <a:pt x="76" y="195"/>
                </a:lnTo>
                <a:lnTo>
                  <a:pt x="80" y="211"/>
                </a:lnTo>
                <a:lnTo>
                  <a:pt x="86" y="226"/>
                </a:lnTo>
                <a:lnTo>
                  <a:pt x="94" y="240"/>
                </a:lnTo>
                <a:lnTo>
                  <a:pt x="106" y="256"/>
                </a:lnTo>
                <a:lnTo>
                  <a:pt x="121" y="272"/>
                </a:lnTo>
                <a:lnTo>
                  <a:pt x="140" y="290"/>
                </a:lnTo>
                <a:lnTo>
                  <a:pt x="165" y="309"/>
                </a:lnTo>
                <a:lnTo>
                  <a:pt x="165" y="309"/>
                </a:lnTo>
                <a:lnTo>
                  <a:pt x="211" y="343"/>
                </a:lnTo>
                <a:lnTo>
                  <a:pt x="240" y="363"/>
                </a:lnTo>
                <a:lnTo>
                  <a:pt x="256" y="372"/>
                </a:lnTo>
                <a:lnTo>
                  <a:pt x="261" y="374"/>
                </a:lnTo>
                <a:lnTo>
                  <a:pt x="261" y="374"/>
                </a:lnTo>
                <a:lnTo>
                  <a:pt x="273" y="388"/>
                </a:lnTo>
                <a:lnTo>
                  <a:pt x="286" y="401"/>
                </a:lnTo>
                <a:lnTo>
                  <a:pt x="301" y="415"/>
                </a:lnTo>
                <a:lnTo>
                  <a:pt x="316" y="428"/>
                </a:lnTo>
                <a:lnTo>
                  <a:pt x="329" y="436"/>
                </a:lnTo>
                <a:lnTo>
                  <a:pt x="334" y="440"/>
                </a:lnTo>
                <a:lnTo>
                  <a:pt x="339" y="440"/>
                </a:lnTo>
                <a:lnTo>
                  <a:pt x="341" y="440"/>
                </a:lnTo>
                <a:lnTo>
                  <a:pt x="342" y="439"/>
                </a:lnTo>
                <a:lnTo>
                  <a:pt x="343" y="435"/>
                </a:lnTo>
                <a:lnTo>
                  <a:pt x="343" y="435"/>
                </a:lnTo>
                <a:lnTo>
                  <a:pt x="346" y="397"/>
                </a:lnTo>
                <a:lnTo>
                  <a:pt x="348" y="379"/>
                </a:lnTo>
                <a:lnTo>
                  <a:pt x="348" y="379"/>
                </a:lnTo>
                <a:lnTo>
                  <a:pt x="381" y="386"/>
                </a:lnTo>
                <a:lnTo>
                  <a:pt x="458" y="404"/>
                </a:lnTo>
                <a:lnTo>
                  <a:pt x="502" y="416"/>
                </a:lnTo>
                <a:lnTo>
                  <a:pt x="543" y="427"/>
                </a:lnTo>
                <a:lnTo>
                  <a:pt x="577" y="439"/>
                </a:lnTo>
                <a:lnTo>
                  <a:pt x="590" y="444"/>
                </a:lnTo>
                <a:lnTo>
                  <a:pt x="599" y="448"/>
                </a:lnTo>
                <a:lnTo>
                  <a:pt x="599" y="448"/>
                </a:lnTo>
                <a:lnTo>
                  <a:pt x="612" y="457"/>
                </a:lnTo>
                <a:lnTo>
                  <a:pt x="623" y="466"/>
                </a:lnTo>
                <a:lnTo>
                  <a:pt x="633" y="474"/>
                </a:lnTo>
                <a:lnTo>
                  <a:pt x="641" y="484"/>
                </a:lnTo>
                <a:lnTo>
                  <a:pt x="658" y="509"/>
                </a:lnTo>
                <a:lnTo>
                  <a:pt x="682" y="544"/>
                </a:lnTo>
                <a:lnTo>
                  <a:pt x="682" y="544"/>
                </a:lnTo>
                <a:lnTo>
                  <a:pt x="706" y="576"/>
                </a:lnTo>
                <a:lnTo>
                  <a:pt x="720" y="595"/>
                </a:lnTo>
                <a:lnTo>
                  <a:pt x="733" y="608"/>
                </a:lnTo>
                <a:lnTo>
                  <a:pt x="751" y="626"/>
                </a:lnTo>
                <a:lnTo>
                  <a:pt x="751" y="626"/>
                </a:lnTo>
                <a:lnTo>
                  <a:pt x="761" y="635"/>
                </a:lnTo>
                <a:lnTo>
                  <a:pt x="765" y="637"/>
                </a:lnTo>
                <a:lnTo>
                  <a:pt x="768" y="638"/>
                </a:lnTo>
                <a:lnTo>
                  <a:pt x="770" y="638"/>
                </a:lnTo>
                <a:lnTo>
                  <a:pt x="772" y="636"/>
                </a:lnTo>
                <a:lnTo>
                  <a:pt x="775" y="631"/>
                </a:lnTo>
                <a:lnTo>
                  <a:pt x="781" y="611"/>
                </a:lnTo>
                <a:lnTo>
                  <a:pt x="786" y="599"/>
                </a:lnTo>
                <a:lnTo>
                  <a:pt x="791" y="594"/>
                </a:lnTo>
                <a:lnTo>
                  <a:pt x="795" y="587"/>
                </a:lnTo>
                <a:lnTo>
                  <a:pt x="795" y="587"/>
                </a:lnTo>
                <a:lnTo>
                  <a:pt x="819" y="561"/>
                </a:lnTo>
                <a:lnTo>
                  <a:pt x="832" y="547"/>
                </a:lnTo>
                <a:lnTo>
                  <a:pt x="845" y="533"/>
                </a:lnTo>
                <a:lnTo>
                  <a:pt x="857" y="518"/>
                </a:lnTo>
                <a:lnTo>
                  <a:pt x="867" y="504"/>
                </a:lnTo>
                <a:lnTo>
                  <a:pt x="871" y="496"/>
                </a:lnTo>
                <a:lnTo>
                  <a:pt x="874" y="489"/>
                </a:lnTo>
                <a:lnTo>
                  <a:pt x="876" y="482"/>
                </a:lnTo>
                <a:lnTo>
                  <a:pt x="877" y="474"/>
                </a:lnTo>
                <a:lnTo>
                  <a:pt x="877" y="474"/>
                </a:lnTo>
                <a:lnTo>
                  <a:pt x="879" y="461"/>
                </a:lnTo>
                <a:lnTo>
                  <a:pt x="879" y="450"/>
                </a:lnTo>
                <a:lnTo>
                  <a:pt x="877" y="441"/>
                </a:lnTo>
                <a:lnTo>
                  <a:pt x="879" y="432"/>
                </a:lnTo>
                <a:lnTo>
                  <a:pt x="880" y="423"/>
                </a:lnTo>
                <a:lnTo>
                  <a:pt x="883" y="414"/>
                </a:lnTo>
                <a:lnTo>
                  <a:pt x="889" y="404"/>
                </a:lnTo>
                <a:lnTo>
                  <a:pt x="899" y="392"/>
                </a:lnTo>
                <a:lnTo>
                  <a:pt x="899" y="392"/>
                </a:lnTo>
                <a:lnTo>
                  <a:pt x="905" y="385"/>
                </a:lnTo>
                <a:lnTo>
                  <a:pt x="909" y="378"/>
                </a:lnTo>
                <a:lnTo>
                  <a:pt x="913" y="370"/>
                </a:lnTo>
                <a:lnTo>
                  <a:pt x="917" y="363"/>
                </a:lnTo>
                <a:lnTo>
                  <a:pt x="921" y="347"/>
                </a:lnTo>
                <a:lnTo>
                  <a:pt x="923" y="333"/>
                </a:lnTo>
                <a:lnTo>
                  <a:pt x="923" y="320"/>
                </a:lnTo>
                <a:lnTo>
                  <a:pt x="921" y="308"/>
                </a:lnTo>
                <a:lnTo>
                  <a:pt x="919" y="304"/>
                </a:lnTo>
                <a:lnTo>
                  <a:pt x="918" y="301"/>
                </a:lnTo>
                <a:lnTo>
                  <a:pt x="914" y="298"/>
                </a:lnTo>
                <a:lnTo>
                  <a:pt x="912" y="296"/>
                </a:lnTo>
                <a:lnTo>
                  <a:pt x="912" y="296"/>
                </a:lnTo>
                <a:lnTo>
                  <a:pt x="899" y="292"/>
                </a:lnTo>
                <a:lnTo>
                  <a:pt x="889" y="289"/>
                </a:lnTo>
                <a:lnTo>
                  <a:pt x="880" y="288"/>
                </a:lnTo>
                <a:lnTo>
                  <a:pt x="867" y="288"/>
                </a:lnTo>
                <a:lnTo>
                  <a:pt x="852" y="289"/>
                </a:lnTo>
                <a:lnTo>
                  <a:pt x="835" y="291"/>
                </a:lnTo>
                <a:lnTo>
                  <a:pt x="817" y="296"/>
                </a:lnTo>
                <a:lnTo>
                  <a:pt x="817" y="296"/>
                </a:lnTo>
                <a:lnTo>
                  <a:pt x="807" y="300"/>
                </a:lnTo>
                <a:lnTo>
                  <a:pt x="798" y="304"/>
                </a:lnTo>
                <a:lnTo>
                  <a:pt x="782" y="313"/>
                </a:lnTo>
                <a:lnTo>
                  <a:pt x="767" y="322"/>
                </a:lnTo>
                <a:lnTo>
                  <a:pt x="754" y="331"/>
                </a:lnTo>
                <a:lnTo>
                  <a:pt x="741" y="340"/>
                </a:lnTo>
                <a:lnTo>
                  <a:pt x="727" y="347"/>
                </a:lnTo>
                <a:lnTo>
                  <a:pt x="719" y="350"/>
                </a:lnTo>
                <a:lnTo>
                  <a:pt x="711" y="352"/>
                </a:lnTo>
                <a:lnTo>
                  <a:pt x="704" y="353"/>
                </a:lnTo>
                <a:lnTo>
                  <a:pt x="695" y="353"/>
                </a:lnTo>
                <a:lnTo>
                  <a:pt x="695" y="353"/>
                </a:lnTo>
                <a:lnTo>
                  <a:pt x="685" y="352"/>
                </a:lnTo>
                <a:lnTo>
                  <a:pt x="675" y="351"/>
                </a:lnTo>
                <a:lnTo>
                  <a:pt x="655" y="344"/>
                </a:lnTo>
                <a:lnTo>
                  <a:pt x="634" y="336"/>
                </a:lnTo>
                <a:lnTo>
                  <a:pt x="615" y="327"/>
                </a:lnTo>
                <a:lnTo>
                  <a:pt x="596" y="317"/>
                </a:lnTo>
                <a:lnTo>
                  <a:pt x="582" y="307"/>
                </a:lnTo>
                <a:lnTo>
                  <a:pt x="572" y="298"/>
                </a:lnTo>
                <a:lnTo>
                  <a:pt x="570" y="295"/>
                </a:lnTo>
                <a:lnTo>
                  <a:pt x="569" y="292"/>
                </a:lnTo>
                <a:lnTo>
                  <a:pt x="569" y="292"/>
                </a:lnTo>
                <a:lnTo>
                  <a:pt x="570" y="287"/>
                </a:lnTo>
                <a:lnTo>
                  <a:pt x="572" y="281"/>
                </a:lnTo>
                <a:lnTo>
                  <a:pt x="579" y="269"/>
                </a:lnTo>
                <a:lnTo>
                  <a:pt x="582" y="262"/>
                </a:lnTo>
                <a:lnTo>
                  <a:pt x="584" y="254"/>
                </a:lnTo>
                <a:lnTo>
                  <a:pt x="584" y="245"/>
                </a:lnTo>
                <a:lnTo>
                  <a:pt x="582" y="235"/>
                </a:lnTo>
                <a:lnTo>
                  <a:pt x="582" y="235"/>
                </a:lnTo>
                <a:lnTo>
                  <a:pt x="580" y="227"/>
                </a:lnTo>
                <a:lnTo>
                  <a:pt x="580" y="220"/>
                </a:lnTo>
                <a:lnTo>
                  <a:pt x="580" y="215"/>
                </a:lnTo>
                <a:lnTo>
                  <a:pt x="580" y="212"/>
                </a:lnTo>
                <a:lnTo>
                  <a:pt x="578" y="207"/>
                </a:lnTo>
                <a:lnTo>
                  <a:pt x="573" y="202"/>
                </a:lnTo>
                <a:lnTo>
                  <a:pt x="565" y="196"/>
                </a:lnTo>
                <a:lnTo>
                  <a:pt x="552" y="188"/>
                </a:lnTo>
                <a:lnTo>
                  <a:pt x="552" y="188"/>
                </a:lnTo>
                <a:lnTo>
                  <a:pt x="536" y="178"/>
                </a:lnTo>
                <a:lnTo>
                  <a:pt x="525" y="169"/>
                </a:lnTo>
                <a:lnTo>
                  <a:pt x="503" y="154"/>
                </a:lnTo>
                <a:lnTo>
                  <a:pt x="494" y="149"/>
                </a:lnTo>
                <a:lnTo>
                  <a:pt x="484" y="145"/>
                </a:lnTo>
                <a:lnTo>
                  <a:pt x="473" y="143"/>
                </a:lnTo>
                <a:lnTo>
                  <a:pt x="460" y="144"/>
                </a:lnTo>
                <a:lnTo>
                  <a:pt x="460" y="144"/>
                </a:lnTo>
                <a:lnTo>
                  <a:pt x="447" y="146"/>
                </a:lnTo>
                <a:lnTo>
                  <a:pt x="437" y="146"/>
                </a:lnTo>
                <a:lnTo>
                  <a:pt x="419" y="146"/>
                </a:lnTo>
                <a:lnTo>
                  <a:pt x="407" y="145"/>
                </a:lnTo>
                <a:lnTo>
                  <a:pt x="404" y="144"/>
                </a:lnTo>
                <a:lnTo>
                  <a:pt x="395" y="131"/>
                </a:lnTo>
                <a:close/>
              </a:path>
            </a:pathLst>
          </a:custGeom>
          <a:solidFill>
            <a:schemeClr val="tx1"/>
          </a:solidFill>
          <a:ln w="206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8">
            <a:extLst>
              <a:ext uri="{FF2B5EF4-FFF2-40B4-BE49-F238E27FC236}">
                <a16:creationId xmlns:a16="http://schemas.microsoft.com/office/drawing/2014/main" id="{DFC3C331-8767-4EB8-B5E1-B040CA2F1940}"/>
              </a:ext>
            </a:extLst>
          </p:cNvPr>
          <p:cNvSpPr>
            <a:spLocks/>
          </p:cNvSpPr>
          <p:nvPr/>
        </p:nvSpPr>
        <p:spPr bwMode="auto">
          <a:xfrm>
            <a:off x="7923330" y="3338627"/>
            <a:ext cx="1642945" cy="665750"/>
          </a:xfrm>
          <a:custGeom>
            <a:avLst/>
            <a:gdLst>
              <a:gd name="T0" fmla="*/ 236 w 1150"/>
              <a:gd name="T1" fmla="*/ 140 h 466"/>
              <a:gd name="T2" fmla="*/ 185 w 1150"/>
              <a:gd name="T3" fmla="*/ 122 h 466"/>
              <a:gd name="T4" fmla="*/ 135 w 1150"/>
              <a:gd name="T5" fmla="*/ 85 h 466"/>
              <a:gd name="T6" fmla="*/ 103 w 1150"/>
              <a:gd name="T7" fmla="*/ 58 h 466"/>
              <a:gd name="T8" fmla="*/ 74 w 1150"/>
              <a:gd name="T9" fmla="*/ 61 h 466"/>
              <a:gd name="T10" fmla="*/ 44 w 1150"/>
              <a:gd name="T11" fmla="*/ 83 h 466"/>
              <a:gd name="T12" fmla="*/ 29 w 1150"/>
              <a:gd name="T13" fmla="*/ 115 h 466"/>
              <a:gd name="T14" fmla="*/ 7 w 1150"/>
              <a:gd name="T15" fmla="*/ 145 h 466"/>
              <a:gd name="T16" fmla="*/ 3 w 1150"/>
              <a:gd name="T17" fmla="*/ 176 h 466"/>
              <a:gd name="T18" fmla="*/ 19 w 1150"/>
              <a:gd name="T19" fmla="*/ 228 h 466"/>
              <a:gd name="T20" fmla="*/ 20 w 1150"/>
              <a:gd name="T21" fmla="*/ 254 h 466"/>
              <a:gd name="T22" fmla="*/ 5 w 1150"/>
              <a:gd name="T23" fmla="*/ 293 h 466"/>
              <a:gd name="T24" fmla="*/ 3 w 1150"/>
              <a:gd name="T25" fmla="*/ 320 h 466"/>
              <a:gd name="T26" fmla="*/ 11 w 1150"/>
              <a:gd name="T27" fmla="*/ 337 h 466"/>
              <a:gd name="T28" fmla="*/ 46 w 1150"/>
              <a:gd name="T29" fmla="*/ 389 h 466"/>
              <a:gd name="T30" fmla="*/ 60 w 1150"/>
              <a:gd name="T31" fmla="*/ 413 h 466"/>
              <a:gd name="T32" fmla="*/ 98 w 1150"/>
              <a:gd name="T33" fmla="*/ 445 h 466"/>
              <a:gd name="T34" fmla="*/ 134 w 1150"/>
              <a:gd name="T35" fmla="*/ 466 h 466"/>
              <a:gd name="T36" fmla="*/ 150 w 1150"/>
              <a:gd name="T37" fmla="*/ 450 h 466"/>
              <a:gd name="T38" fmla="*/ 257 w 1150"/>
              <a:gd name="T39" fmla="*/ 287 h 466"/>
              <a:gd name="T40" fmla="*/ 322 w 1150"/>
              <a:gd name="T41" fmla="*/ 267 h 466"/>
              <a:gd name="T42" fmla="*/ 398 w 1150"/>
              <a:gd name="T43" fmla="*/ 254 h 466"/>
              <a:gd name="T44" fmla="*/ 422 w 1150"/>
              <a:gd name="T45" fmla="*/ 262 h 466"/>
              <a:gd name="T46" fmla="*/ 441 w 1150"/>
              <a:gd name="T47" fmla="*/ 280 h 466"/>
              <a:gd name="T48" fmla="*/ 438 w 1150"/>
              <a:gd name="T49" fmla="*/ 306 h 466"/>
              <a:gd name="T50" fmla="*/ 437 w 1150"/>
              <a:gd name="T51" fmla="*/ 348 h 466"/>
              <a:gd name="T52" fmla="*/ 450 w 1150"/>
              <a:gd name="T53" fmla="*/ 367 h 466"/>
              <a:gd name="T54" fmla="*/ 483 w 1150"/>
              <a:gd name="T55" fmla="*/ 376 h 466"/>
              <a:gd name="T56" fmla="*/ 537 w 1150"/>
              <a:gd name="T57" fmla="*/ 354 h 466"/>
              <a:gd name="T58" fmla="*/ 606 w 1150"/>
              <a:gd name="T59" fmla="*/ 295 h 466"/>
              <a:gd name="T60" fmla="*/ 641 w 1150"/>
              <a:gd name="T61" fmla="*/ 281 h 466"/>
              <a:gd name="T62" fmla="*/ 778 w 1150"/>
              <a:gd name="T63" fmla="*/ 279 h 466"/>
              <a:gd name="T64" fmla="*/ 871 w 1150"/>
              <a:gd name="T65" fmla="*/ 267 h 466"/>
              <a:gd name="T66" fmla="*/ 946 w 1150"/>
              <a:gd name="T67" fmla="*/ 249 h 466"/>
              <a:gd name="T68" fmla="*/ 1002 w 1150"/>
              <a:gd name="T69" fmla="*/ 223 h 466"/>
              <a:gd name="T70" fmla="*/ 1032 w 1150"/>
              <a:gd name="T71" fmla="*/ 206 h 466"/>
              <a:gd name="T72" fmla="*/ 1064 w 1150"/>
              <a:gd name="T73" fmla="*/ 191 h 466"/>
              <a:gd name="T74" fmla="*/ 1134 w 1150"/>
              <a:gd name="T75" fmla="*/ 135 h 466"/>
              <a:gd name="T76" fmla="*/ 1149 w 1150"/>
              <a:gd name="T77" fmla="*/ 115 h 466"/>
              <a:gd name="T78" fmla="*/ 1145 w 1150"/>
              <a:gd name="T79" fmla="*/ 87 h 466"/>
              <a:gd name="T80" fmla="*/ 1122 w 1150"/>
              <a:gd name="T81" fmla="*/ 73 h 466"/>
              <a:gd name="T82" fmla="*/ 1097 w 1150"/>
              <a:gd name="T83" fmla="*/ 73 h 466"/>
              <a:gd name="T84" fmla="*/ 1028 w 1150"/>
              <a:gd name="T85" fmla="*/ 78 h 466"/>
              <a:gd name="T86" fmla="*/ 968 w 1150"/>
              <a:gd name="T87" fmla="*/ 62 h 466"/>
              <a:gd name="T88" fmla="*/ 889 w 1150"/>
              <a:gd name="T89" fmla="*/ 46 h 466"/>
              <a:gd name="T90" fmla="*/ 785 w 1150"/>
              <a:gd name="T91" fmla="*/ 37 h 466"/>
              <a:gd name="T92" fmla="*/ 563 w 1150"/>
              <a:gd name="T93" fmla="*/ 54 h 466"/>
              <a:gd name="T94" fmla="*/ 531 w 1150"/>
              <a:gd name="T95" fmla="*/ 22 h 466"/>
              <a:gd name="T96" fmla="*/ 492 w 1150"/>
              <a:gd name="T97" fmla="*/ 1 h 466"/>
              <a:gd name="T98" fmla="*/ 467 w 1150"/>
              <a:gd name="T99" fmla="*/ 2 h 466"/>
              <a:gd name="T100" fmla="*/ 400 w 1150"/>
              <a:gd name="T101" fmla="*/ 42 h 466"/>
              <a:gd name="T102" fmla="*/ 370 w 1150"/>
              <a:gd name="T103" fmla="*/ 76 h 466"/>
              <a:gd name="T104" fmla="*/ 372 w 1150"/>
              <a:gd name="T105" fmla="*/ 133 h 466"/>
              <a:gd name="T106" fmla="*/ 338 w 1150"/>
              <a:gd name="T107" fmla="*/ 143 h 466"/>
              <a:gd name="T108" fmla="*/ 303 w 1150"/>
              <a:gd name="T109" fmla="*/ 146 h 466"/>
              <a:gd name="T110" fmla="*/ 246 w 1150"/>
              <a:gd name="T111" fmla="*/ 14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50" h="466">
                <a:moveTo>
                  <a:pt x="246" y="141"/>
                </a:moveTo>
                <a:lnTo>
                  <a:pt x="246" y="141"/>
                </a:lnTo>
                <a:lnTo>
                  <a:pt x="243" y="141"/>
                </a:lnTo>
                <a:lnTo>
                  <a:pt x="236" y="140"/>
                </a:lnTo>
                <a:lnTo>
                  <a:pt x="226" y="138"/>
                </a:lnTo>
                <a:lnTo>
                  <a:pt x="214" y="135"/>
                </a:lnTo>
                <a:lnTo>
                  <a:pt x="200" y="129"/>
                </a:lnTo>
                <a:lnTo>
                  <a:pt x="185" y="122"/>
                </a:lnTo>
                <a:lnTo>
                  <a:pt x="168" y="111"/>
                </a:lnTo>
                <a:lnTo>
                  <a:pt x="150" y="98"/>
                </a:lnTo>
                <a:lnTo>
                  <a:pt x="150" y="98"/>
                </a:lnTo>
                <a:lnTo>
                  <a:pt x="135" y="85"/>
                </a:lnTo>
                <a:lnTo>
                  <a:pt x="124" y="75"/>
                </a:lnTo>
                <a:lnTo>
                  <a:pt x="111" y="62"/>
                </a:lnTo>
                <a:lnTo>
                  <a:pt x="107" y="59"/>
                </a:lnTo>
                <a:lnTo>
                  <a:pt x="103" y="58"/>
                </a:lnTo>
                <a:lnTo>
                  <a:pt x="95" y="58"/>
                </a:lnTo>
                <a:lnTo>
                  <a:pt x="85" y="59"/>
                </a:lnTo>
                <a:lnTo>
                  <a:pt x="85" y="59"/>
                </a:lnTo>
                <a:lnTo>
                  <a:pt x="74" y="61"/>
                </a:lnTo>
                <a:lnTo>
                  <a:pt x="65" y="64"/>
                </a:lnTo>
                <a:lnTo>
                  <a:pt x="57" y="69"/>
                </a:lnTo>
                <a:lnTo>
                  <a:pt x="50" y="75"/>
                </a:lnTo>
                <a:lnTo>
                  <a:pt x="44" y="83"/>
                </a:lnTo>
                <a:lnTo>
                  <a:pt x="38" y="91"/>
                </a:lnTo>
                <a:lnTo>
                  <a:pt x="33" y="102"/>
                </a:lnTo>
                <a:lnTo>
                  <a:pt x="29" y="115"/>
                </a:lnTo>
                <a:lnTo>
                  <a:pt x="29" y="115"/>
                </a:lnTo>
                <a:lnTo>
                  <a:pt x="23" y="127"/>
                </a:lnTo>
                <a:lnTo>
                  <a:pt x="18" y="135"/>
                </a:lnTo>
                <a:lnTo>
                  <a:pt x="12" y="140"/>
                </a:lnTo>
                <a:lnTo>
                  <a:pt x="7" y="145"/>
                </a:lnTo>
                <a:lnTo>
                  <a:pt x="3" y="150"/>
                </a:lnTo>
                <a:lnTo>
                  <a:pt x="0" y="155"/>
                </a:lnTo>
                <a:lnTo>
                  <a:pt x="0" y="164"/>
                </a:lnTo>
                <a:lnTo>
                  <a:pt x="3" y="176"/>
                </a:lnTo>
                <a:lnTo>
                  <a:pt x="3" y="176"/>
                </a:lnTo>
                <a:lnTo>
                  <a:pt x="10" y="201"/>
                </a:lnTo>
                <a:lnTo>
                  <a:pt x="17" y="219"/>
                </a:lnTo>
                <a:lnTo>
                  <a:pt x="19" y="228"/>
                </a:lnTo>
                <a:lnTo>
                  <a:pt x="20" y="237"/>
                </a:lnTo>
                <a:lnTo>
                  <a:pt x="20" y="246"/>
                </a:lnTo>
                <a:lnTo>
                  <a:pt x="20" y="254"/>
                </a:lnTo>
                <a:lnTo>
                  <a:pt x="20" y="254"/>
                </a:lnTo>
                <a:lnTo>
                  <a:pt x="18" y="264"/>
                </a:lnTo>
                <a:lnTo>
                  <a:pt x="13" y="274"/>
                </a:lnTo>
                <a:lnTo>
                  <a:pt x="9" y="284"/>
                </a:lnTo>
                <a:lnTo>
                  <a:pt x="5" y="293"/>
                </a:lnTo>
                <a:lnTo>
                  <a:pt x="3" y="304"/>
                </a:lnTo>
                <a:lnTo>
                  <a:pt x="2" y="310"/>
                </a:lnTo>
                <a:lnTo>
                  <a:pt x="2" y="315"/>
                </a:lnTo>
                <a:lnTo>
                  <a:pt x="3" y="320"/>
                </a:lnTo>
                <a:lnTo>
                  <a:pt x="5" y="326"/>
                </a:lnTo>
                <a:lnTo>
                  <a:pt x="7" y="331"/>
                </a:lnTo>
                <a:lnTo>
                  <a:pt x="11" y="337"/>
                </a:lnTo>
                <a:lnTo>
                  <a:pt x="11" y="337"/>
                </a:lnTo>
                <a:lnTo>
                  <a:pt x="25" y="354"/>
                </a:lnTo>
                <a:lnTo>
                  <a:pt x="34" y="364"/>
                </a:lnTo>
                <a:lnTo>
                  <a:pt x="40" y="374"/>
                </a:lnTo>
                <a:lnTo>
                  <a:pt x="46" y="389"/>
                </a:lnTo>
                <a:lnTo>
                  <a:pt x="46" y="389"/>
                </a:lnTo>
                <a:lnTo>
                  <a:pt x="50" y="398"/>
                </a:lnTo>
                <a:lnTo>
                  <a:pt x="55" y="405"/>
                </a:lnTo>
                <a:lnTo>
                  <a:pt x="60" y="413"/>
                </a:lnTo>
                <a:lnTo>
                  <a:pt x="66" y="418"/>
                </a:lnTo>
                <a:lnTo>
                  <a:pt x="80" y="431"/>
                </a:lnTo>
                <a:lnTo>
                  <a:pt x="98" y="445"/>
                </a:lnTo>
                <a:lnTo>
                  <a:pt x="98" y="445"/>
                </a:lnTo>
                <a:lnTo>
                  <a:pt x="117" y="459"/>
                </a:lnTo>
                <a:lnTo>
                  <a:pt x="123" y="464"/>
                </a:lnTo>
                <a:lnTo>
                  <a:pt x="129" y="466"/>
                </a:lnTo>
                <a:lnTo>
                  <a:pt x="134" y="466"/>
                </a:lnTo>
                <a:lnTo>
                  <a:pt x="139" y="464"/>
                </a:lnTo>
                <a:lnTo>
                  <a:pt x="144" y="458"/>
                </a:lnTo>
                <a:lnTo>
                  <a:pt x="150" y="450"/>
                </a:lnTo>
                <a:lnTo>
                  <a:pt x="150" y="450"/>
                </a:lnTo>
                <a:lnTo>
                  <a:pt x="208" y="358"/>
                </a:lnTo>
                <a:lnTo>
                  <a:pt x="240" y="309"/>
                </a:lnTo>
                <a:lnTo>
                  <a:pt x="252" y="292"/>
                </a:lnTo>
                <a:lnTo>
                  <a:pt x="257" y="287"/>
                </a:lnTo>
                <a:lnTo>
                  <a:pt x="259" y="285"/>
                </a:lnTo>
                <a:lnTo>
                  <a:pt x="259" y="285"/>
                </a:lnTo>
                <a:lnTo>
                  <a:pt x="281" y="278"/>
                </a:lnTo>
                <a:lnTo>
                  <a:pt x="322" y="267"/>
                </a:lnTo>
                <a:lnTo>
                  <a:pt x="345" y="262"/>
                </a:lnTo>
                <a:lnTo>
                  <a:pt x="366" y="257"/>
                </a:lnTo>
                <a:lnTo>
                  <a:pt x="385" y="255"/>
                </a:lnTo>
                <a:lnTo>
                  <a:pt x="398" y="254"/>
                </a:lnTo>
                <a:lnTo>
                  <a:pt x="398" y="254"/>
                </a:lnTo>
                <a:lnTo>
                  <a:pt x="407" y="255"/>
                </a:lnTo>
                <a:lnTo>
                  <a:pt x="415" y="259"/>
                </a:lnTo>
                <a:lnTo>
                  <a:pt x="422" y="262"/>
                </a:lnTo>
                <a:lnTo>
                  <a:pt x="428" y="266"/>
                </a:lnTo>
                <a:lnTo>
                  <a:pt x="433" y="271"/>
                </a:lnTo>
                <a:lnTo>
                  <a:pt x="437" y="275"/>
                </a:lnTo>
                <a:lnTo>
                  <a:pt x="441" y="280"/>
                </a:lnTo>
                <a:lnTo>
                  <a:pt x="441" y="280"/>
                </a:lnTo>
                <a:lnTo>
                  <a:pt x="441" y="285"/>
                </a:lnTo>
                <a:lnTo>
                  <a:pt x="440" y="293"/>
                </a:lnTo>
                <a:lnTo>
                  <a:pt x="438" y="306"/>
                </a:lnTo>
                <a:lnTo>
                  <a:pt x="436" y="320"/>
                </a:lnTo>
                <a:lnTo>
                  <a:pt x="435" y="335"/>
                </a:lnTo>
                <a:lnTo>
                  <a:pt x="436" y="341"/>
                </a:lnTo>
                <a:lnTo>
                  <a:pt x="437" y="348"/>
                </a:lnTo>
                <a:lnTo>
                  <a:pt x="439" y="354"/>
                </a:lnTo>
                <a:lnTo>
                  <a:pt x="441" y="360"/>
                </a:lnTo>
                <a:lnTo>
                  <a:pt x="446" y="364"/>
                </a:lnTo>
                <a:lnTo>
                  <a:pt x="450" y="367"/>
                </a:lnTo>
                <a:lnTo>
                  <a:pt x="450" y="367"/>
                </a:lnTo>
                <a:lnTo>
                  <a:pt x="461" y="372"/>
                </a:lnTo>
                <a:lnTo>
                  <a:pt x="472" y="375"/>
                </a:lnTo>
                <a:lnTo>
                  <a:pt x="483" y="376"/>
                </a:lnTo>
                <a:lnTo>
                  <a:pt x="495" y="375"/>
                </a:lnTo>
                <a:lnTo>
                  <a:pt x="507" y="372"/>
                </a:lnTo>
                <a:lnTo>
                  <a:pt x="521" y="364"/>
                </a:lnTo>
                <a:lnTo>
                  <a:pt x="537" y="354"/>
                </a:lnTo>
                <a:lnTo>
                  <a:pt x="554" y="341"/>
                </a:lnTo>
                <a:lnTo>
                  <a:pt x="554" y="341"/>
                </a:lnTo>
                <a:lnTo>
                  <a:pt x="586" y="315"/>
                </a:lnTo>
                <a:lnTo>
                  <a:pt x="606" y="295"/>
                </a:lnTo>
                <a:lnTo>
                  <a:pt x="616" y="285"/>
                </a:lnTo>
                <a:lnTo>
                  <a:pt x="619" y="280"/>
                </a:lnTo>
                <a:lnTo>
                  <a:pt x="619" y="280"/>
                </a:lnTo>
                <a:lnTo>
                  <a:pt x="641" y="281"/>
                </a:lnTo>
                <a:lnTo>
                  <a:pt x="665" y="282"/>
                </a:lnTo>
                <a:lnTo>
                  <a:pt x="697" y="282"/>
                </a:lnTo>
                <a:lnTo>
                  <a:pt x="735" y="281"/>
                </a:lnTo>
                <a:lnTo>
                  <a:pt x="778" y="279"/>
                </a:lnTo>
                <a:lnTo>
                  <a:pt x="824" y="275"/>
                </a:lnTo>
                <a:lnTo>
                  <a:pt x="847" y="272"/>
                </a:lnTo>
                <a:lnTo>
                  <a:pt x="871" y="267"/>
                </a:lnTo>
                <a:lnTo>
                  <a:pt x="871" y="267"/>
                </a:lnTo>
                <a:lnTo>
                  <a:pt x="894" y="263"/>
                </a:lnTo>
                <a:lnTo>
                  <a:pt x="914" y="259"/>
                </a:lnTo>
                <a:lnTo>
                  <a:pt x="931" y="253"/>
                </a:lnTo>
                <a:lnTo>
                  <a:pt x="946" y="249"/>
                </a:lnTo>
                <a:lnTo>
                  <a:pt x="959" y="244"/>
                </a:lnTo>
                <a:lnTo>
                  <a:pt x="970" y="240"/>
                </a:lnTo>
                <a:lnTo>
                  <a:pt x="989" y="231"/>
                </a:lnTo>
                <a:lnTo>
                  <a:pt x="1002" y="223"/>
                </a:lnTo>
                <a:lnTo>
                  <a:pt x="1011" y="216"/>
                </a:lnTo>
                <a:lnTo>
                  <a:pt x="1021" y="210"/>
                </a:lnTo>
                <a:lnTo>
                  <a:pt x="1027" y="208"/>
                </a:lnTo>
                <a:lnTo>
                  <a:pt x="1032" y="206"/>
                </a:lnTo>
                <a:lnTo>
                  <a:pt x="1032" y="206"/>
                </a:lnTo>
                <a:lnTo>
                  <a:pt x="1039" y="204"/>
                </a:lnTo>
                <a:lnTo>
                  <a:pt x="1046" y="201"/>
                </a:lnTo>
                <a:lnTo>
                  <a:pt x="1064" y="191"/>
                </a:lnTo>
                <a:lnTo>
                  <a:pt x="1082" y="178"/>
                </a:lnTo>
                <a:lnTo>
                  <a:pt x="1101" y="164"/>
                </a:lnTo>
                <a:lnTo>
                  <a:pt x="1119" y="149"/>
                </a:lnTo>
                <a:lnTo>
                  <a:pt x="1134" y="135"/>
                </a:lnTo>
                <a:lnTo>
                  <a:pt x="1144" y="124"/>
                </a:lnTo>
                <a:lnTo>
                  <a:pt x="1147" y="118"/>
                </a:lnTo>
                <a:lnTo>
                  <a:pt x="1149" y="115"/>
                </a:lnTo>
                <a:lnTo>
                  <a:pt x="1149" y="115"/>
                </a:lnTo>
                <a:lnTo>
                  <a:pt x="1150" y="109"/>
                </a:lnTo>
                <a:lnTo>
                  <a:pt x="1150" y="102"/>
                </a:lnTo>
                <a:lnTo>
                  <a:pt x="1148" y="95"/>
                </a:lnTo>
                <a:lnTo>
                  <a:pt x="1145" y="87"/>
                </a:lnTo>
                <a:lnTo>
                  <a:pt x="1140" y="82"/>
                </a:lnTo>
                <a:lnTo>
                  <a:pt x="1132" y="76"/>
                </a:lnTo>
                <a:lnTo>
                  <a:pt x="1128" y="74"/>
                </a:lnTo>
                <a:lnTo>
                  <a:pt x="1122" y="73"/>
                </a:lnTo>
                <a:lnTo>
                  <a:pt x="1117" y="72"/>
                </a:lnTo>
                <a:lnTo>
                  <a:pt x="1110" y="72"/>
                </a:lnTo>
                <a:lnTo>
                  <a:pt x="1110" y="72"/>
                </a:lnTo>
                <a:lnTo>
                  <a:pt x="1097" y="73"/>
                </a:lnTo>
                <a:lnTo>
                  <a:pt x="1083" y="74"/>
                </a:lnTo>
                <a:lnTo>
                  <a:pt x="1057" y="77"/>
                </a:lnTo>
                <a:lnTo>
                  <a:pt x="1043" y="78"/>
                </a:lnTo>
                <a:lnTo>
                  <a:pt x="1028" y="78"/>
                </a:lnTo>
                <a:lnTo>
                  <a:pt x="1014" y="76"/>
                </a:lnTo>
                <a:lnTo>
                  <a:pt x="997" y="72"/>
                </a:lnTo>
                <a:lnTo>
                  <a:pt x="997" y="72"/>
                </a:lnTo>
                <a:lnTo>
                  <a:pt x="968" y="62"/>
                </a:lnTo>
                <a:lnTo>
                  <a:pt x="942" y="56"/>
                </a:lnTo>
                <a:lnTo>
                  <a:pt x="917" y="50"/>
                </a:lnTo>
                <a:lnTo>
                  <a:pt x="889" y="46"/>
                </a:lnTo>
                <a:lnTo>
                  <a:pt x="889" y="46"/>
                </a:lnTo>
                <a:lnTo>
                  <a:pt x="834" y="39"/>
                </a:lnTo>
                <a:lnTo>
                  <a:pt x="809" y="38"/>
                </a:lnTo>
                <a:lnTo>
                  <a:pt x="785" y="37"/>
                </a:lnTo>
                <a:lnTo>
                  <a:pt x="785" y="37"/>
                </a:lnTo>
                <a:lnTo>
                  <a:pt x="765" y="38"/>
                </a:lnTo>
                <a:lnTo>
                  <a:pt x="736" y="39"/>
                </a:lnTo>
                <a:lnTo>
                  <a:pt x="661" y="46"/>
                </a:lnTo>
                <a:lnTo>
                  <a:pt x="563" y="54"/>
                </a:lnTo>
                <a:lnTo>
                  <a:pt x="563" y="54"/>
                </a:lnTo>
                <a:lnTo>
                  <a:pt x="554" y="44"/>
                </a:lnTo>
                <a:lnTo>
                  <a:pt x="545" y="34"/>
                </a:lnTo>
                <a:lnTo>
                  <a:pt x="531" y="22"/>
                </a:lnTo>
                <a:lnTo>
                  <a:pt x="517" y="12"/>
                </a:lnTo>
                <a:lnTo>
                  <a:pt x="510" y="8"/>
                </a:lnTo>
                <a:lnTo>
                  <a:pt x="501" y="3"/>
                </a:lnTo>
                <a:lnTo>
                  <a:pt x="492" y="1"/>
                </a:lnTo>
                <a:lnTo>
                  <a:pt x="485" y="0"/>
                </a:lnTo>
                <a:lnTo>
                  <a:pt x="476" y="0"/>
                </a:lnTo>
                <a:lnTo>
                  <a:pt x="467" y="2"/>
                </a:lnTo>
                <a:lnTo>
                  <a:pt x="467" y="2"/>
                </a:lnTo>
                <a:lnTo>
                  <a:pt x="450" y="10"/>
                </a:lnTo>
                <a:lnTo>
                  <a:pt x="433" y="20"/>
                </a:lnTo>
                <a:lnTo>
                  <a:pt x="415" y="31"/>
                </a:lnTo>
                <a:lnTo>
                  <a:pt x="400" y="42"/>
                </a:lnTo>
                <a:lnTo>
                  <a:pt x="387" y="54"/>
                </a:lnTo>
                <a:lnTo>
                  <a:pt x="376" y="66"/>
                </a:lnTo>
                <a:lnTo>
                  <a:pt x="372" y="72"/>
                </a:lnTo>
                <a:lnTo>
                  <a:pt x="370" y="76"/>
                </a:lnTo>
                <a:lnTo>
                  <a:pt x="367" y="80"/>
                </a:lnTo>
                <a:lnTo>
                  <a:pt x="367" y="85"/>
                </a:lnTo>
                <a:lnTo>
                  <a:pt x="367" y="85"/>
                </a:lnTo>
                <a:lnTo>
                  <a:pt x="372" y="133"/>
                </a:lnTo>
                <a:lnTo>
                  <a:pt x="372" y="133"/>
                </a:lnTo>
                <a:lnTo>
                  <a:pt x="367" y="135"/>
                </a:lnTo>
                <a:lnTo>
                  <a:pt x="357" y="139"/>
                </a:lnTo>
                <a:lnTo>
                  <a:pt x="338" y="143"/>
                </a:lnTo>
                <a:lnTo>
                  <a:pt x="327" y="145"/>
                </a:lnTo>
                <a:lnTo>
                  <a:pt x="315" y="146"/>
                </a:lnTo>
                <a:lnTo>
                  <a:pt x="315" y="146"/>
                </a:lnTo>
                <a:lnTo>
                  <a:pt x="303" y="146"/>
                </a:lnTo>
                <a:lnTo>
                  <a:pt x="291" y="146"/>
                </a:lnTo>
                <a:lnTo>
                  <a:pt x="270" y="143"/>
                </a:lnTo>
                <a:lnTo>
                  <a:pt x="253" y="141"/>
                </a:lnTo>
                <a:lnTo>
                  <a:pt x="246" y="141"/>
                </a:lnTo>
                <a:lnTo>
                  <a:pt x="246" y="141"/>
                </a:lnTo>
                <a:close/>
              </a:path>
            </a:pathLst>
          </a:custGeom>
          <a:solidFill>
            <a:schemeClr val="tx1"/>
          </a:solidFill>
          <a:ln w="206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2">
            <a:extLst>
              <a:ext uri="{FF2B5EF4-FFF2-40B4-BE49-F238E27FC236}">
                <a16:creationId xmlns:a16="http://schemas.microsoft.com/office/drawing/2014/main" id="{4DA31F86-2760-4314-B0E7-FA14C657542B}"/>
              </a:ext>
            </a:extLst>
          </p:cNvPr>
          <p:cNvSpPr>
            <a:spLocks/>
          </p:cNvSpPr>
          <p:nvPr/>
        </p:nvSpPr>
        <p:spPr bwMode="auto">
          <a:xfrm>
            <a:off x="6090834" y="3150061"/>
            <a:ext cx="1596846" cy="1134601"/>
          </a:xfrm>
          <a:custGeom>
            <a:avLst/>
            <a:gdLst>
              <a:gd name="T0" fmla="*/ 762 w 1064"/>
              <a:gd name="T1" fmla="*/ 516 h 756"/>
              <a:gd name="T2" fmla="*/ 696 w 1064"/>
              <a:gd name="T3" fmla="*/ 465 h 756"/>
              <a:gd name="T4" fmla="*/ 654 w 1064"/>
              <a:gd name="T5" fmla="*/ 444 h 756"/>
              <a:gd name="T6" fmla="*/ 554 w 1064"/>
              <a:gd name="T7" fmla="*/ 409 h 756"/>
              <a:gd name="T8" fmla="*/ 581 w 1064"/>
              <a:gd name="T9" fmla="*/ 478 h 756"/>
              <a:gd name="T10" fmla="*/ 589 w 1064"/>
              <a:gd name="T11" fmla="*/ 542 h 756"/>
              <a:gd name="T12" fmla="*/ 582 w 1064"/>
              <a:gd name="T13" fmla="*/ 559 h 756"/>
              <a:gd name="T14" fmla="*/ 559 w 1064"/>
              <a:gd name="T15" fmla="*/ 549 h 756"/>
              <a:gd name="T16" fmla="*/ 514 w 1064"/>
              <a:gd name="T17" fmla="*/ 513 h 756"/>
              <a:gd name="T18" fmla="*/ 489 w 1064"/>
              <a:gd name="T19" fmla="*/ 471 h 756"/>
              <a:gd name="T20" fmla="*/ 454 w 1064"/>
              <a:gd name="T21" fmla="*/ 375 h 756"/>
              <a:gd name="T22" fmla="*/ 384 w 1064"/>
              <a:gd name="T23" fmla="*/ 375 h 756"/>
              <a:gd name="T24" fmla="*/ 368 w 1064"/>
              <a:gd name="T25" fmla="*/ 386 h 756"/>
              <a:gd name="T26" fmla="*/ 358 w 1064"/>
              <a:gd name="T27" fmla="*/ 379 h 756"/>
              <a:gd name="T28" fmla="*/ 333 w 1064"/>
              <a:gd name="T29" fmla="*/ 368 h 756"/>
              <a:gd name="T30" fmla="*/ 328 w 1064"/>
              <a:gd name="T31" fmla="*/ 351 h 756"/>
              <a:gd name="T32" fmla="*/ 333 w 1064"/>
              <a:gd name="T33" fmla="*/ 337 h 756"/>
              <a:gd name="T34" fmla="*/ 324 w 1064"/>
              <a:gd name="T35" fmla="*/ 332 h 756"/>
              <a:gd name="T36" fmla="*/ 211 w 1064"/>
              <a:gd name="T37" fmla="*/ 263 h 756"/>
              <a:gd name="T38" fmla="*/ 90 w 1064"/>
              <a:gd name="T39" fmla="*/ 178 h 756"/>
              <a:gd name="T40" fmla="*/ 39 w 1064"/>
              <a:gd name="T41" fmla="*/ 134 h 756"/>
              <a:gd name="T42" fmla="*/ 18 w 1064"/>
              <a:gd name="T43" fmla="*/ 95 h 756"/>
              <a:gd name="T44" fmla="*/ 0 w 1064"/>
              <a:gd name="T45" fmla="*/ 20 h 756"/>
              <a:gd name="T46" fmla="*/ 7 w 1064"/>
              <a:gd name="T47" fmla="*/ 1 h 756"/>
              <a:gd name="T48" fmla="*/ 35 w 1064"/>
              <a:gd name="T49" fmla="*/ 5 h 756"/>
              <a:gd name="T50" fmla="*/ 159 w 1064"/>
              <a:gd name="T51" fmla="*/ 41 h 756"/>
              <a:gd name="T52" fmla="*/ 264 w 1064"/>
              <a:gd name="T53" fmla="*/ 73 h 756"/>
              <a:gd name="T54" fmla="*/ 415 w 1064"/>
              <a:gd name="T55" fmla="*/ 132 h 756"/>
              <a:gd name="T56" fmla="*/ 535 w 1064"/>
              <a:gd name="T57" fmla="*/ 186 h 756"/>
              <a:gd name="T58" fmla="*/ 607 w 1064"/>
              <a:gd name="T59" fmla="*/ 221 h 756"/>
              <a:gd name="T60" fmla="*/ 674 w 1064"/>
              <a:gd name="T61" fmla="*/ 241 h 756"/>
              <a:gd name="T62" fmla="*/ 698 w 1064"/>
              <a:gd name="T63" fmla="*/ 262 h 756"/>
              <a:gd name="T64" fmla="*/ 732 w 1064"/>
              <a:gd name="T65" fmla="*/ 336 h 756"/>
              <a:gd name="T66" fmla="*/ 794 w 1064"/>
              <a:gd name="T67" fmla="*/ 385 h 756"/>
              <a:gd name="T68" fmla="*/ 841 w 1064"/>
              <a:gd name="T69" fmla="*/ 410 h 756"/>
              <a:gd name="T70" fmla="*/ 877 w 1064"/>
              <a:gd name="T71" fmla="*/ 408 h 756"/>
              <a:gd name="T72" fmla="*/ 985 w 1064"/>
              <a:gd name="T73" fmla="*/ 399 h 756"/>
              <a:gd name="T74" fmla="*/ 1028 w 1064"/>
              <a:gd name="T75" fmla="*/ 410 h 756"/>
              <a:gd name="T76" fmla="*/ 1058 w 1064"/>
              <a:gd name="T77" fmla="*/ 435 h 756"/>
              <a:gd name="T78" fmla="*/ 1061 w 1064"/>
              <a:gd name="T79" fmla="*/ 471 h 756"/>
              <a:gd name="T80" fmla="*/ 1049 w 1064"/>
              <a:gd name="T81" fmla="*/ 511 h 756"/>
              <a:gd name="T82" fmla="*/ 1028 w 1064"/>
              <a:gd name="T83" fmla="*/ 566 h 756"/>
              <a:gd name="T84" fmla="*/ 1032 w 1064"/>
              <a:gd name="T85" fmla="*/ 576 h 756"/>
              <a:gd name="T86" fmla="*/ 1028 w 1064"/>
              <a:gd name="T87" fmla="*/ 601 h 756"/>
              <a:gd name="T88" fmla="*/ 1027 w 1064"/>
              <a:gd name="T89" fmla="*/ 619 h 756"/>
              <a:gd name="T90" fmla="*/ 1032 w 1064"/>
              <a:gd name="T91" fmla="*/ 637 h 756"/>
              <a:gd name="T92" fmla="*/ 1015 w 1064"/>
              <a:gd name="T93" fmla="*/ 657 h 756"/>
              <a:gd name="T94" fmla="*/ 951 w 1064"/>
              <a:gd name="T95" fmla="*/ 703 h 756"/>
              <a:gd name="T96" fmla="*/ 930 w 1064"/>
              <a:gd name="T97" fmla="*/ 721 h 756"/>
              <a:gd name="T98" fmla="*/ 900 w 1064"/>
              <a:gd name="T99" fmla="*/ 753 h 756"/>
              <a:gd name="T100" fmla="*/ 881 w 1064"/>
              <a:gd name="T101" fmla="*/ 755 h 756"/>
              <a:gd name="T102" fmla="*/ 862 w 1064"/>
              <a:gd name="T103" fmla="*/ 741 h 756"/>
              <a:gd name="T104" fmla="*/ 832 w 1064"/>
              <a:gd name="T105" fmla="*/ 716 h 756"/>
              <a:gd name="T106" fmla="*/ 822 w 1064"/>
              <a:gd name="T107" fmla="*/ 650 h 756"/>
              <a:gd name="T108" fmla="*/ 813 w 1064"/>
              <a:gd name="T109" fmla="*/ 592 h 756"/>
              <a:gd name="T110" fmla="*/ 780 w 1064"/>
              <a:gd name="T111" fmla="*/ 536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64" h="756">
                <a:moveTo>
                  <a:pt x="780" y="536"/>
                </a:moveTo>
                <a:lnTo>
                  <a:pt x="780" y="536"/>
                </a:lnTo>
                <a:lnTo>
                  <a:pt x="772" y="526"/>
                </a:lnTo>
                <a:lnTo>
                  <a:pt x="762" y="516"/>
                </a:lnTo>
                <a:lnTo>
                  <a:pt x="749" y="503"/>
                </a:lnTo>
                <a:lnTo>
                  <a:pt x="730" y="488"/>
                </a:lnTo>
                <a:lnTo>
                  <a:pt x="708" y="473"/>
                </a:lnTo>
                <a:lnTo>
                  <a:pt x="696" y="465"/>
                </a:lnTo>
                <a:lnTo>
                  <a:pt x="683" y="458"/>
                </a:lnTo>
                <a:lnTo>
                  <a:pt x="669" y="451"/>
                </a:lnTo>
                <a:lnTo>
                  <a:pt x="654" y="444"/>
                </a:lnTo>
                <a:lnTo>
                  <a:pt x="654" y="444"/>
                </a:lnTo>
                <a:lnTo>
                  <a:pt x="572" y="410"/>
                </a:lnTo>
                <a:lnTo>
                  <a:pt x="550" y="401"/>
                </a:lnTo>
                <a:lnTo>
                  <a:pt x="550" y="401"/>
                </a:lnTo>
                <a:lnTo>
                  <a:pt x="554" y="409"/>
                </a:lnTo>
                <a:lnTo>
                  <a:pt x="564" y="429"/>
                </a:lnTo>
                <a:lnTo>
                  <a:pt x="570" y="444"/>
                </a:lnTo>
                <a:lnTo>
                  <a:pt x="576" y="461"/>
                </a:lnTo>
                <a:lnTo>
                  <a:pt x="581" y="478"/>
                </a:lnTo>
                <a:lnTo>
                  <a:pt x="585" y="497"/>
                </a:lnTo>
                <a:lnTo>
                  <a:pt x="585" y="497"/>
                </a:lnTo>
                <a:lnTo>
                  <a:pt x="589" y="530"/>
                </a:lnTo>
                <a:lnTo>
                  <a:pt x="589" y="542"/>
                </a:lnTo>
                <a:lnTo>
                  <a:pt x="588" y="552"/>
                </a:lnTo>
                <a:lnTo>
                  <a:pt x="587" y="555"/>
                </a:lnTo>
                <a:lnTo>
                  <a:pt x="585" y="557"/>
                </a:lnTo>
                <a:lnTo>
                  <a:pt x="582" y="559"/>
                </a:lnTo>
                <a:lnTo>
                  <a:pt x="579" y="560"/>
                </a:lnTo>
                <a:lnTo>
                  <a:pt x="575" y="559"/>
                </a:lnTo>
                <a:lnTo>
                  <a:pt x="570" y="556"/>
                </a:lnTo>
                <a:lnTo>
                  <a:pt x="559" y="549"/>
                </a:lnTo>
                <a:lnTo>
                  <a:pt x="559" y="549"/>
                </a:lnTo>
                <a:lnTo>
                  <a:pt x="534" y="530"/>
                </a:lnTo>
                <a:lnTo>
                  <a:pt x="524" y="522"/>
                </a:lnTo>
                <a:lnTo>
                  <a:pt x="514" y="513"/>
                </a:lnTo>
                <a:lnTo>
                  <a:pt x="506" y="504"/>
                </a:lnTo>
                <a:lnTo>
                  <a:pt x="499" y="494"/>
                </a:lnTo>
                <a:lnTo>
                  <a:pt x="493" y="484"/>
                </a:lnTo>
                <a:lnTo>
                  <a:pt x="489" y="471"/>
                </a:lnTo>
                <a:lnTo>
                  <a:pt x="489" y="471"/>
                </a:lnTo>
                <a:lnTo>
                  <a:pt x="479" y="440"/>
                </a:lnTo>
                <a:lnTo>
                  <a:pt x="468" y="410"/>
                </a:lnTo>
                <a:lnTo>
                  <a:pt x="454" y="375"/>
                </a:lnTo>
                <a:lnTo>
                  <a:pt x="393" y="358"/>
                </a:lnTo>
                <a:lnTo>
                  <a:pt x="393" y="358"/>
                </a:lnTo>
                <a:lnTo>
                  <a:pt x="390" y="363"/>
                </a:lnTo>
                <a:lnTo>
                  <a:pt x="384" y="375"/>
                </a:lnTo>
                <a:lnTo>
                  <a:pt x="379" y="381"/>
                </a:lnTo>
                <a:lnTo>
                  <a:pt x="374" y="385"/>
                </a:lnTo>
                <a:lnTo>
                  <a:pt x="372" y="386"/>
                </a:lnTo>
                <a:lnTo>
                  <a:pt x="368" y="386"/>
                </a:lnTo>
                <a:lnTo>
                  <a:pt x="366" y="386"/>
                </a:lnTo>
                <a:lnTo>
                  <a:pt x="363" y="384"/>
                </a:lnTo>
                <a:lnTo>
                  <a:pt x="363" y="384"/>
                </a:lnTo>
                <a:lnTo>
                  <a:pt x="358" y="379"/>
                </a:lnTo>
                <a:lnTo>
                  <a:pt x="352" y="377"/>
                </a:lnTo>
                <a:lnTo>
                  <a:pt x="341" y="374"/>
                </a:lnTo>
                <a:lnTo>
                  <a:pt x="337" y="372"/>
                </a:lnTo>
                <a:lnTo>
                  <a:pt x="333" y="368"/>
                </a:lnTo>
                <a:lnTo>
                  <a:pt x="330" y="364"/>
                </a:lnTo>
                <a:lnTo>
                  <a:pt x="328" y="358"/>
                </a:lnTo>
                <a:lnTo>
                  <a:pt x="328" y="358"/>
                </a:lnTo>
                <a:lnTo>
                  <a:pt x="328" y="351"/>
                </a:lnTo>
                <a:lnTo>
                  <a:pt x="329" y="346"/>
                </a:lnTo>
                <a:lnTo>
                  <a:pt x="330" y="341"/>
                </a:lnTo>
                <a:lnTo>
                  <a:pt x="332" y="339"/>
                </a:lnTo>
                <a:lnTo>
                  <a:pt x="333" y="337"/>
                </a:lnTo>
                <a:lnTo>
                  <a:pt x="333" y="336"/>
                </a:lnTo>
                <a:lnTo>
                  <a:pt x="329" y="334"/>
                </a:lnTo>
                <a:lnTo>
                  <a:pt x="324" y="332"/>
                </a:lnTo>
                <a:lnTo>
                  <a:pt x="324" y="332"/>
                </a:lnTo>
                <a:lnTo>
                  <a:pt x="314" y="327"/>
                </a:lnTo>
                <a:lnTo>
                  <a:pt x="300" y="319"/>
                </a:lnTo>
                <a:lnTo>
                  <a:pt x="260" y="295"/>
                </a:lnTo>
                <a:lnTo>
                  <a:pt x="211" y="263"/>
                </a:lnTo>
                <a:lnTo>
                  <a:pt x="159" y="227"/>
                </a:lnTo>
                <a:lnTo>
                  <a:pt x="159" y="227"/>
                </a:lnTo>
                <a:lnTo>
                  <a:pt x="118" y="198"/>
                </a:lnTo>
                <a:lnTo>
                  <a:pt x="90" y="178"/>
                </a:lnTo>
                <a:lnTo>
                  <a:pt x="69" y="161"/>
                </a:lnTo>
                <a:lnTo>
                  <a:pt x="46" y="140"/>
                </a:lnTo>
                <a:lnTo>
                  <a:pt x="46" y="140"/>
                </a:lnTo>
                <a:lnTo>
                  <a:pt x="39" y="134"/>
                </a:lnTo>
                <a:lnTo>
                  <a:pt x="33" y="125"/>
                </a:lnTo>
                <a:lnTo>
                  <a:pt x="27" y="115"/>
                </a:lnTo>
                <a:lnTo>
                  <a:pt x="22" y="106"/>
                </a:lnTo>
                <a:lnTo>
                  <a:pt x="18" y="95"/>
                </a:lnTo>
                <a:lnTo>
                  <a:pt x="13" y="83"/>
                </a:lnTo>
                <a:lnTo>
                  <a:pt x="7" y="60"/>
                </a:lnTo>
                <a:lnTo>
                  <a:pt x="3" y="38"/>
                </a:lnTo>
                <a:lnTo>
                  <a:pt x="0" y="20"/>
                </a:lnTo>
                <a:lnTo>
                  <a:pt x="1" y="13"/>
                </a:lnTo>
                <a:lnTo>
                  <a:pt x="3" y="7"/>
                </a:lnTo>
                <a:lnTo>
                  <a:pt x="4" y="4"/>
                </a:lnTo>
                <a:lnTo>
                  <a:pt x="7" y="1"/>
                </a:lnTo>
                <a:lnTo>
                  <a:pt x="7" y="1"/>
                </a:lnTo>
                <a:lnTo>
                  <a:pt x="14" y="0"/>
                </a:lnTo>
                <a:lnTo>
                  <a:pt x="23" y="3"/>
                </a:lnTo>
                <a:lnTo>
                  <a:pt x="35" y="5"/>
                </a:lnTo>
                <a:lnTo>
                  <a:pt x="50" y="9"/>
                </a:lnTo>
                <a:lnTo>
                  <a:pt x="94" y="23"/>
                </a:lnTo>
                <a:lnTo>
                  <a:pt x="123" y="31"/>
                </a:lnTo>
                <a:lnTo>
                  <a:pt x="159" y="41"/>
                </a:lnTo>
                <a:lnTo>
                  <a:pt x="159" y="41"/>
                </a:lnTo>
                <a:lnTo>
                  <a:pt x="196" y="50"/>
                </a:lnTo>
                <a:lnTo>
                  <a:pt x="231" y="61"/>
                </a:lnTo>
                <a:lnTo>
                  <a:pt x="264" y="73"/>
                </a:lnTo>
                <a:lnTo>
                  <a:pt x="296" y="84"/>
                </a:lnTo>
                <a:lnTo>
                  <a:pt x="355" y="108"/>
                </a:lnTo>
                <a:lnTo>
                  <a:pt x="415" y="132"/>
                </a:lnTo>
                <a:lnTo>
                  <a:pt x="415" y="132"/>
                </a:lnTo>
                <a:lnTo>
                  <a:pt x="446" y="144"/>
                </a:lnTo>
                <a:lnTo>
                  <a:pt x="477" y="158"/>
                </a:lnTo>
                <a:lnTo>
                  <a:pt x="507" y="173"/>
                </a:lnTo>
                <a:lnTo>
                  <a:pt x="535" y="186"/>
                </a:lnTo>
                <a:lnTo>
                  <a:pt x="577" y="209"/>
                </a:lnTo>
                <a:lnTo>
                  <a:pt x="593" y="219"/>
                </a:lnTo>
                <a:lnTo>
                  <a:pt x="593" y="219"/>
                </a:lnTo>
                <a:lnTo>
                  <a:pt x="607" y="221"/>
                </a:lnTo>
                <a:lnTo>
                  <a:pt x="622" y="224"/>
                </a:lnTo>
                <a:lnTo>
                  <a:pt x="639" y="227"/>
                </a:lnTo>
                <a:lnTo>
                  <a:pt x="656" y="234"/>
                </a:lnTo>
                <a:lnTo>
                  <a:pt x="674" y="241"/>
                </a:lnTo>
                <a:lnTo>
                  <a:pt x="681" y="246"/>
                </a:lnTo>
                <a:lnTo>
                  <a:pt x="688" y="250"/>
                </a:lnTo>
                <a:lnTo>
                  <a:pt x="693" y="256"/>
                </a:lnTo>
                <a:lnTo>
                  <a:pt x="698" y="262"/>
                </a:lnTo>
                <a:lnTo>
                  <a:pt x="698" y="262"/>
                </a:lnTo>
                <a:lnTo>
                  <a:pt x="711" y="288"/>
                </a:lnTo>
                <a:lnTo>
                  <a:pt x="721" y="312"/>
                </a:lnTo>
                <a:lnTo>
                  <a:pt x="732" y="336"/>
                </a:lnTo>
                <a:lnTo>
                  <a:pt x="732" y="336"/>
                </a:lnTo>
                <a:lnTo>
                  <a:pt x="745" y="347"/>
                </a:lnTo>
                <a:lnTo>
                  <a:pt x="776" y="371"/>
                </a:lnTo>
                <a:lnTo>
                  <a:pt x="794" y="385"/>
                </a:lnTo>
                <a:lnTo>
                  <a:pt x="812" y="397"/>
                </a:lnTo>
                <a:lnTo>
                  <a:pt x="828" y="405"/>
                </a:lnTo>
                <a:lnTo>
                  <a:pt x="834" y="409"/>
                </a:lnTo>
                <a:lnTo>
                  <a:pt x="841" y="410"/>
                </a:lnTo>
                <a:lnTo>
                  <a:pt x="841" y="410"/>
                </a:lnTo>
                <a:lnTo>
                  <a:pt x="847" y="410"/>
                </a:lnTo>
                <a:lnTo>
                  <a:pt x="855" y="410"/>
                </a:lnTo>
                <a:lnTo>
                  <a:pt x="877" y="408"/>
                </a:lnTo>
                <a:lnTo>
                  <a:pt x="930" y="401"/>
                </a:lnTo>
                <a:lnTo>
                  <a:pt x="958" y="399"/>
                </a:lnTo>
                <a:lnTo>
                  <a:pt x="971" y="399"/>
                </a:lnTo>
                <a:lnTo>
                  <a:pt x="985" y="399"/>
                </a:lnTo>
                <a:lnTo>
                  <a:pt x="997" y="400"/>
                </a:lnTo>
                <a:lnTo>
                  <a:pt x="1009" y="402"/>
                </a:lnTo>
                <a:lnTo>
                  <a:pt x="1019" y="405"/>
                </a:lnTo>
                <a:lnTo>
                  <a:pt x="1028" y="410"/>
                </a:lnTo>
                <a:lnTo>
                  <a:pt x="1028" y="410"/>
                </a:lnTo>
                <a:lnTo>
                  <a:pt x="1042" y="420"/>
                </a:lnTo>
                <a:lnTo>
                  <a:pt x="1052" y="427"/>
                </a:lnTo>
                <a:lnTo>
                  <a:pt x="1058" y="435"/>
                </a:lnTo>
                <a:lnTo>
                  <a:pt x="1062" y="442"/>
                </a:lnTo>
                <a:lnTo>
                  <a:pt x="1064" y="451"/>
                </a:lnTo>
                <a:lnTo>
                  <a:pt x="1062" y="460"/>
                </a:lnTo>
                <a:lnTo>
                  <a:pt x="1061" y="471"/>
                </a:lnTo>
                <a:lnTo>
                  <a:pt x="1058" y="484"/>
                </a:lnTo>
                <a:lnTo>
                  <a:pt x="1058" y="484"/>
                </a:lnTo>
                <a:lnTo>
                  <a:pt x="1054" y="498"/>
                </a:lnTo>
                <a:lnTo>
                  <a:pt x="1049" y="511"/>
                </a:lnTo>
                <a:lnTo>
                  <a:pt x="1040" y="535"/>
                </a:lnTo>
                <a:lnTo>
                  <a:pt x="1031" y="553"/>
                </a:lnTo>
                <a:lnTo>
                  <a:pt x="1028" y="561"/>
                </a:lnTo>
                <a:lnTo>
                  <a:pt x="1028" y="566"/>
                </a:lnTo>
                <a:lnTo>
                  <a:pt x="1028" y="566"/>
                </a:lnTo>
                <a:lnTo>
                  <a:pt x="1029" y="570"/>
                </a:lnTo>
                <a:lnTo>
                  <a:pt x="1030" y="573"/>
                </a:lnTo>
                <a:lnTo>
                  <a:pt x="1032" y="576"/>
                </a:lnTo>
                <a:lnTo>
                  <a:pt x="1032" y="579"/>
                </a:lnTo>
                <a:lnTo>
                  <a:pt x="1032" y="583"/>
                </a:lnTo>
                <a:lnTo>
                  <a:pt x="1028" y="601"/>
                </a:lnTo>
                <a:lnTo>
                  <a:pt x="1028" y="601"/>
                </a:lnTo>
                <a:lnTo>
                  <a:pt x="1027" y="606"/>
                </a:lnTo>
                <a:lnTo>
                  <a:pt x="1025" y="612"/>
                </a:lnTo>
                <a:lnTo>
                  <a:pt x="1025" y="616"/>
                </a:lnTo>
                <a:lnTo>
                  <a:pt x="1027" y="619"/>
                </a:lnTo>
                <a:lnTo>
                  <a:pt x="1029" y="625"/>
                </a:lnTo>
                <a:lnTo>
                  <a:pt x="1032" y="630"/>
                </a:lnTo>
                <a:lnTo>
                  <a:pt x="1033" y="635"/>
                </a:lnTo>
                <a:lnTo>
                  <a:pt x="1032" y="637"/>
                </a:lnTo>
                <a:lnTo>
                  <a:pt x="1031" y="640"/>
                </a:lnTo>
                <a:lnTo>
                  <a:pt x="1025" y="648"/>
                </a:lnTo>
                <a:lnTo>
                  <a:pt x="1015" y="657"/>
                </a:lnTo>
                <a:lnTo>
                  <a:pt x="1015" y="657"/>
                </a:lnTo>
                <a:lnTo>
                  <a:pt x="1002" y="668"/>
                </a:lnTo>
                <a:lnTo>
                  <a:pt x="989" y="677"/>
                </a:lnTo>
                <a:lnTo>
                  <a:pt x="968" y="691"/>
                </a:lnTo>
                <a:lnTo>
                  <a:pt x="951" y="703"/>
                </a:lnTo>
                <a:lnTo>
                  <a:pt x="943" y="708"/>
                </a:lnTo>
                <a:lnTo>
                  <a:pt x="936" y="714"/>
                </a:lnTo>
                <a:lnTo>
                  <a:pt x="936" y="714"/>
                </a:lnTo>
                <a:lnTo>
                  <a:pt x="930" y="721"/>
                </a:lnTo>
                <a:lnTo>
                  <a:pt x="922" y="729"/>
                </a:lnTo>
                <a:lnTo>
                  <a:pt x="916" y="739"/>
                </a:lnTo>
                <a:lnTo>
                  <a:pt x="907" y="746"/>
                </a:lnTo>
                <a:lnTo>
                  <a:pt x="900" y="753"/>
                </a:lnTo>
                <a:lnTo>
                  <a:pt x="895" y="755"/>
                </a:lnTo>
                <a:lnTo>
                  <a:pt x="891" y="756"/>
                </a:lnTo>
                <a:lnTo>
                  <a:pt x="886" y="756"/>
                </a:lnTo>
                <a:lnTo>
                  <a:pt x="881" y="755"/>
                </a:lnTo>
                <a:lnTo>
                  <a:pt x="877" y="753"/>
                </a:lnTo>
                <a:lnTo>
                  <a:pt x="871" y="749"/>
                </a:lnTo>
                <a:lnTo>
                  <a:pt x="871" y="749"/>
                </a:lnTo>
                <a:lnTo>
                  <a:pt x="862" y="741"/>
                </a:lnTo>
                <a:lnTo>
                  <a:pt x="854" y="736"/>
                </a:lnTo>
                <a:lnTo>
                  <a:pt x="841" y="727"/>
                </a:lnTo>
                <a:lnTo>
                  <a:pt x="837" y="722"/>
                </a:lnTo>
                <a:lnTo>
                  <a:pt x="832" y="716"/>
                </a:lnTo>
                <a:lnTo>
                  <a:pt x="830" y="708"/>
                </a:lnTo>
                <a:lnTo>
                  <a:pt x="828" y="696"/>
                </a:lnTo>
                <a:lnTo>
                  <a:pt x="828" y="696"/>
                </a:lnTo>
                <a:lnTo>
                  <a:pt x="822" y="650"/>
                </a:lnTo>
                <a:lnTo>
                  <a:pt x="819" y="614"/>
                </a:lnTo>
                <a:lnTo>
                  <a:pt x="819" y="614"/>
                </a:lnTo>
                <a:lnTo>
                  <a:pt x="817" y="604"/>
                </a:lnTo>
                <a:lnTo>
                  <a:pt x="813" y="592"/>
                </a:lnTo>
                <a:lnTo>
                  <a:pt x="806" y="579"/>
                </a:lnTo>
                <a:lnTo>
                  <a:pt x="800" y="566"/>
                </a:lnTo>
                <a:lnTo>
                  <a:pt x="785" y="544"/>
                </a:lnTo>
                <a:lnTo>
                  <a:pt x="780" y="536"/>
                </a:lnTo>
                <a:lnTo>
                  <a:pt x="780" y="536"/>
                </a:lnTo>
                <a:close/>
              </a:path>
            </a:pathLst>
          </a:custGeom>
          <a:solidFill>
            <a:schemeClr val="tx1"/>
          </a:solidFill>
          <a:ln w="206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3">
            <a:extLst>
              <a:ext uri="{FF2B5EF4-FFF2-40B4-BE49-F238E27FC236}">
                <a16:creationId xmlns:a16="http://schemas.microsoft.com/office/drawing/2014/main" id="{50D7E661-97E8-4E3B-901F-0CA3B0345D02}"/>
              </a:ext>
            </a:extLst>
          </p:cNvPr>
          <p:cNvSpPr>
            <a:spLocks/>
          </p:cNvSpPr>
          <p:nvPr/>
        </p:nvSpPr>
        <p:spPr bwMode="auto">
          <a:xfrm>
            <a:off x="426949" y="3203254"/>
            <a:ext cx="1514511" cy="1054100"/>
          </a:xfrm>
          <a:custGeom>
            <a:avLst/>
            <a:gdLst>
              <a:gd name="T0" fmla="*/ 362 w 625"/>
              <a:gd name="T1" fmla="*/ 134 h 435"/>
              <a:gd name="T2" fmla="*/ 372 w 625"/>
              <a:gd name="T3" fmla="*/ 112 h 435"/>
              <a:gd name="T4" fmla="*/ 367 w 625"/>
              <a:gd name="T5" fmla="*/ 102 h 435"/>
              <a:gd name="T6" fmla="*/ 343 w 625"/>
              <a:gd name="T7" fmla="*/ 76 h 435"/>
              <a:gd name="T8" fmla="*/ 310 w 625"/>
              <a:gd name="T9" fmla="*/ 58 h 435"/>
              <a:gd name="T10" fmla="*/ 286 w 625"/>
              <a:gd name="T11" fmla="*/ 47 h 435"/>
              <a:gd name="T12" fmla="*/ 258 w 625"/>
              <a:gd name="T13" fmla="*/ 54 h 435"/>
              <a:gd name="T14" fmla="*/ 234 w 625"/>
              <a:gd name="T15" fmla="*/ 65 h 435"/>
              <a:gd name="T16" fmla="*/ 209 w 625"/>
              <a:gd name="T17" fmla="*/ 70 h 435"/>
              <a:gd name="T18" fmla="*/ 141 w 625"/>
              <a:gd name="T19" fmla="*/ 49 h 435"/>
              <a:gd name="T20" fmla="*/ 63 w 625"/>
              <a:gd name="T21" fmla="*/ 47 h 435"/>
              <a:gd name="T22" fmla="*/ 8 w 625"/>
              <a:gd name="T23" fmla="*/ 57 h 435"/>
              <a:gd name="T24" fmla="*/ 0 w 625"/>
              <a:gd name="T25" fmla="*/ 68 h 435"/>
              <a:gd name="T26" fmla="*/ 4 w 625"/>
              <a:gd name="T27" fmla="*/ 86 h 435"/>
              <a:gd name="T28" fmla="*/ 48 w 625"/>
              <a:gd name="T29" fmla="*/ 127 h 435"/>
              <a:gd name="T30" fmla="*/ 112 w 625"/>
              <a:gd name="T31" fmla="*/ 167 h 435"/>
              <a:gd name="T32" fmla="*/ 155 w 625"/>
              <a:gd name="T33" fmla="*/ 188 h 435"/>
              <a:gd name="T34" fmla="*/ 180 w 625"/>
              <a:gd name="T35" fmla="*/ 197 h 435"/>
              <a:gd name="T36" fmla="*/ 221 w 625"/>
              <a:gd name="T37" fmla="*/ 222 h 435"/>
              <a:gd name="T38" fmla="*/ 240 w 625"/>
              <a:gd name="T39" fmla="*/ 224 h 435"/>
              <a:gd name="T40" fmla="*/ 257 w 625"/>
              <a:gd name="T41" fmla="*/ 210 h 435"/>
              <a:gd name="T42" fmla="*/ 293 w 625"/>
              <a:gd name="T43" fmla="*/ 206 h 435"/>
              <a:gd name="T44" fmla="*/ 356 w 625"/>
              <a:gd name="T45" fmla="*/ 215 h 435"/>
              <a:gd name="T46" fmla="*/ 356 w 625"/>
              <a:gd name="T47" fmla="*/ 226 h 435"/>
              <a:gd name="T48" fmla="*/ 360 w 625"/>
              <a:gd name="T49" fmla="*/ 259 h 435"/>
              <a:gd name="T50" fmla="*/ 384 w 625"/>
              <a:gd name="T51" fmla="*/ 294 h 435"/>
              <a:gd name="T52" fmla="*/ 456 w 625"/>
              <a:gd name="T53" fmla="*/ 353 h 435"/>
              <a:gd name="T54" fmla="*/ 494 w 625"/>
              <a:gd name="T55" fmla="*/ 389 h 435"/>
              <a:gd name="T56" fmla="*/ 533 w 625"/>
              <a:gd name="T57" fmla="*/ 419 h 435"/>
              <a:gd name="T58" fmla="*/ 577 w 625"/>
              <a:gd name="T59" fmla="*/ 434 h 435"/>
              <a:gd name="T60" fmla="*/ 605 w 625"/>
              <a:gd name="T61" fmla="*/ 430 h 435"/>
              <a:gd name="T62" fmla="*/ 601 w 625"/>
              <a:gd name="T63" fmla="*/ 412 h 435"/>
              <a:gd name="T64" fmla="*/ 605 w 625"/>
              <a:gd name="T65" fmla="*/ 373 h 435"/>
              <a:gd name="T66" fmla="*/ 613 w 625"/>
              <a:gd name="T67" fmla="*/ 342 h 435"/>
              <a:gd name="T68" fmla="*/ 610 w 625"/>
              <a:gd name="T69" fmla="*/ 319 h 435"/>
              <a:gd name="T70" fmla="*/ 598 w 625"/>
              <a:gd name="T71" fmla="*/ 308 h 435"/>
              <a:gd name="T72" fmla="*/ 579 w 625"/>
              <a:gd name="T73" fmla="*/ 315 h 435"/>
              <a:gd name="T74" fmla="*/ 573 w 625"/>
              <a:gd name="T75" fmla="*/ 314 h 435"/>
              <a:gd name="T76" fmla="*/ 583 w 625"/>
              <a:gd name="T77" fmla="*/ 265 h 435"/>
              <a:gd name="T78" fmla="*/ 598 w 625"/>
              <a:gd name="T79" fmla="*/ 230 h 435"/>
              <a:gd name="T80" fmla="*/ 598 w 625"/>
              <a:gd name="T81" fmla="*/ 210 h 435"/>
              <a:gd name="T82" fmla="*/ 592 w 625"/>
              <a:gd name="T83" fmla="*/ 156 h 435"/>
              <a:gd name="T84" fmla="*/ 605 w 625"/>
              <a:gd name="T85" fmla="*/ 111 h 435"/>
              <a:gd name="T86" fmla="*/ 619 w 625"/>
              <a:gd name="T87" fmla="*/ 82 h 435"/>
              <a:gd name="T88" fmla="*/ 625 w 625"/>
              <a:gd name="T89" fmla="*/ 62 h 435"/>
              <a:gd name="T90" fmla="*/ 613 w 625"/>
              <a:gd name="T91" fmla="*/ 39 h 435"/>
              <a:gd name="T92" fmla="*/ 608 w 625"/>
              <a:gd name="T93" fmla="*/ 4 h 435"/>
              <a:gd name="T94" fmla="*/ 601 w 625"/>
              <a:gd name="T95" fmla="*/ 1 h 435"/>
              <a:gd name="T96" fmla="*/ 537 w 625"/>
              <a:gd name="T97" fmla="*/ 27 h 435"/>
              <a:gd name="T98" fmla="*/ 488 w 625"/>
              <a:gd name="T99" fmla="*/ 51 h 435"/>
              <a:gd name="T100" fmla="*/ 456 w 625"/>
              <a:gd name="T101" fmla="*/ 81 h 435"/>
              <a:gd name="T102" fmla="*/ 448 w 625"/>
              <a:gd name="T103" fmla="*/ 108 h 435"/>
              <a:gd name="T104" fmla="*/ 429 w 625"/>
              <a:gd name="T105" fmla="*/ 129 h 435"/>
              <a:gd name="T106" fmla="*/ 391 w 625"/>
              <a:gd name="T107" fmla="*/ 150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25" h="435">
                <a:moveTo>
                  <a:pt x="354" y="142"/>
                </a:moveTo>
                <a:lnTo>
                  <a:pt x="354" y="142"/>
                </a:lnTo>
                <a:lnTo>
                  <a:pt x="358" y="139"/>
                </a:lnTo>
                <a:lnTo>
                  <a:pt x="362" y="134"/>
                </a:lnTo>
                <a:lnTo>
                  <a:pt x="366" y="129"/>
                </a:lnTo>
                <a:lnTo>
                  <a:pt x="370" y="123"/>
                </a:lnTo>
                <a:lnTo>
                  <a:pt x="371" y="116"/>
                </a:lnTo>
                <a:lnTo>
                  <a:pt x="372" y="112"/>
                </a:lnTo>
                <a:lnTo>
                  <a:pt x="371" y="108"/>
                </a:lnTo>
                <a:lnTo>
                  <a:pt x="370" y="105"/>
                </a:lnTo>
                <a:lnTo>
                  <a:pt x="367" y="102"/>
                </a:lnTo>
                <a:lnTo>
                  <a:pt x="367" y="102"/>
                </a:lnTo>
                <a:lnTo>
                  <a:pt x="358" y="91"/>
                </a:lnTo>
                <a:lnTo>
                  <a:pt x="352" y="83"/>
                </a:lnTo>
                <a:lnTo>
                  <a:pt x="348" y="80"/>
                </a:lnTo>
                <a:lnTo>
                  <a:pt x="343" y="76"/>
                </a:lnTo>
                <a:lnTo>
                  <a:pt x="327" y="68"/>
                </a:lnTo>
                <a:lnTo>
                  <a:pt x="327" y="68"/>
                </a:lnTo>
                <a:lnTo>
                  <a:pt x="317" y="63"/>
                </a:lnTo>
                <a:lnTo>
                  <a:pt x="310" y="58"/>
                </a:lnTo>
                <a:lnTo>
                  <a:pt x="301" y="51"/>
                </a:lnTo>
                <a:lnTo>
                  <a:pt x="297" y="49"/>
                </a:lnTo>
                <a:lnTo>
                  <a:pt x="293" y="47"/>
                </a:lnTo>
                <a:lnTo>
                  <a:pt x="286" y="47"/>
                </a:lnTo>
                <a:lnTo>
                  <a:pt x="279" y="48"/>
                </a:lnTo>
                <a:lnTo>
                  <a:pt x="279" y="48"/>
                </a:lnTo>
                <a:lnTo>
                  <a:pt x="265" y="51"/>
                </a:lnTo>
                <a:lnTo>
                  <a:pt x="258" y="54"/>
                </a:lnTo>
                <a:lnTo>
                  <a:pt x="253" y="57"/>
                </a:lnTo>
                <a:lnTo>
                  <a:pt x="245" y="61"/>
                </a:lnTo>
                <a:lnTo>
                  <a:pt x="245" y="61"/>
                </a:lnTo>
                <a:lnTo>
                  <a:pt x="234" y="65"/>
                </a:lnTo>
                <a:lnTo>
                  <a:pt x="226" y="69"/>
                </a:lnTo>
                <a:lnTo>
                  <a:pt x="218" y="75"/>
                </a:lnTo>
                <a:lnTo>
                  <a:pt x="218" y="75"/>
                </a:lnTo>
                <a:lnTo>
                  <a:pt x="209" y="70"/>
                </a:lnTo>
                <a:lnTo>
                  <a:pt x="189" y="62"/>
                </a:lnTo>
                <a:lnTo>
                  <a:pt x="175" y="57"/>
                </a:lnTo>
                <a:lnTo>
                  <a:pt x="158" y="53"/>
                </a:lnTo>
                <a:lnTo>
                  <a:pt x="141" y="49"/>
                </a:lnTo>
                <a:lnTo>
                  <a:pt x="122" y="48"/>
                </a:lnTo>
                <a:lnTo>
                  <a:pt x="122" y="48"/>
                </a:lnTo>
                <a:lnTo>
                  <a:pt x="83" y="47"/>
                </a:lnTo>
                <a:lnTo>
                  <a:pt x="63" y="47"/>
                </a:lnTo>
                <a:lnTo>
                  <a:pt x="44" y="49"/>
                </a:lnTo>
                <a:lnTo>
                  <a:pt x="28" y="51"/>
                </a:lnTo>
                <a:lnTo>
                  <a:pt x="14" y="55"/>
                </a:lnTo>
                <a:lnTo>
                  <a:pt x="8" y="57"/>
                </a:lnTo>
                <a:lnTo>
                  <a:pt x="4" y="61"/>
                </a:lnTo>
                <a:lnTo>
                  <a:pt x="2" y="64"/>
                </a:lnTo>
                <a:lnTo>
                  <a:pt x="0" y="68"/>
                </a:lnTo>
                <a:lnTo>
                  <a:pt x="0" y="68"/>
                </a:lnTo>
                <a:lnTo>
                  <a:pt x="0" y="73"/>
                </a:lnTo>
                <a:lnTo>
                  <a:pt x="0" y="77"/>
                </a:lnTo>
                <a:lnTo>
                  <a:pt x="2" y="81"/>
                </a:lnTo>
                <a:lnTo>
                  <a:pt x="4" y="86"/>
                </a:lnTo>
                <a:lnTo>
                  <a:pt x="11" y="95"/>
                </a:lnTo>
                <a:lnTo>
                  <a:pt x="20" y="106"/>
                </a:lnTo>
                <a:lnTo>
                  <a:pt x="32" y="116"/>
                </a:lnTo>
                <a:lnTo>
                  <a:pt x="48" y="127"/>
                </a:lnTo>
                <a:lnTo>
                  <a:pt x="64" y="138"/>
                </a:lnTo>
                <a:lnTo>
                  <a:pt x="81" y="150"/>
                </a:lnTo>
                <a:lnTo>
                  <a:pt x="81" y="150"/>
                </a:lnTo>
                <a:lnTo>
                  <a:pt x="112" y="167"/>
                </a:lnTo>
                <a:lnTo>
                  <a:pt x="132" y="179"/>
                </a:lnTo>
                <a:lnTo>
                  <a:pt x="140" y="183"/>
                </a:lnTo>
                <a:lnTo>
                  <a:pt x="147" y="186"/>
                </a:lnTo>
                <a:lnTo>
                  <a:pt x="155" y="188"/>
                </a:lnTo>
                <a:lnTo>
                  <a:pt x="164" y="190"/>
                </a:lnTo>
                <a:lnTo>
                  <a:pt x="164" y="190"/>
                </a:lnTo>
                <a:lnTo>
                  <a:pt x="172" y="193"/>
                </a:lnTo>
                <a:lnTo>
                  <a:pt x="180" y="197"/>
                </a:lnTo>
                <a:lnTo>
                  <a:pt x="196" y="208"/>
                </a:lnTo>
                <a:lnTo>
                  <a:pt x="204" y="215"/>
                </a:lnTo>
                <a:lnTo>
                  <a:pt x="213" y="219"/>
                </a:lnTo>
                <a:lnTo>
                  <a:pt x="221" y="222"/>
                </a:lnTo>
                <a:lnTo>
                  <a:pt x="227" y="224"/>
                </a:lnTo>
                <a:lnTo>
                  <a:pt x="231" y="224"/>
                </a:lnTo>
                <a:lnTo>
                  <a:pt x="231" y="224"/>
                </a:lnTo>
                <a:lnTo>
                  <a:pt x="240" y="224"/>
                </a:lnTo>
                <a:lnTo>
                  <a:pt x="247" y="221"/>
                </a:lnTo>
                <a:lnTo>
                  <a:pt x="252" y="218"/>
                </a:lnTo>
                <a:lnTo>
                  <a:pt x="255" y="214"/>
                </a:lnTo>
                <a:lnTo>
                  <a:pt x="257" y="210"/>
                </a:lnTo>
                <a:lnTo>
                  <a:pt x="258" y="207"/>
                </a:lnTo>
                <a:lnTo>
                  <a:pt x="258" y="204"/>
                </a:lnTo>
                <a:lnTo>
                  <a:pt x="258" y="204"/>
                </a:lnTo>
                <a:lnTo>
                  <a:pt x="293" y="206"/>
                </a:lnTo>
                <a:lnTo>
                  <a:pt x="340" y="210"/>
                </a:lnTo>
                <a:lnTo>
                  <a:pt x="340" y="210"/>
                </a:lnTo>
                <a:lnTo>
                  <a:pt x="349" y="213"/>
                </a:lnTo>
                <a:lnTo>
                  <a:pt x="356" y="215"/>
                </a:lnTo>
                <a:lnTo>
                  <a:pt x="360" y="217"/>
                </a:lnTo>
                <a:lnTo>
                  <a:pt x="360" y="217"/>
                </a:lnTo>
                <a:lnTo>
                  <a:pt x="358" y="221"/>
                </a:lnTo>
                <a:lnTo>
                  <a:pt x="356" y="226"/>
                </a:lnTo>
                <a:lnTo>
                  <a:pt x="355" y="231"/>
                </a:lnTo>
                <a:lnTo>
                  <a:pt x="355" y="240"/>
                </a:lnTo>
                <a:lnTo>
                  <a:pt x="356" y="249"/>
                </a:lnTo>
                <a:lnTo>
                  <a:pt x="360" y="259"/>
                </a:lnTo>
                <a:lnTo>
                  <a:pt x="367" y="271"/>
                </a:lnTo>
                <a:lnTo>
                  <a:pt x="367" y="271"/>
                </a:lnTo>
                <a:lnTo>
                  <a:pt x="376" y="283"/>
                </a:lnTo>
                <a:lnTo>
                  <a:pt x="384" y="294"/>
                </a:lnTo>
                <a:lnTo>
                  <a:pt x="394" y="303"/>
                </a:lnTo>
                <a:lnTo>
                  <a:pt x="405" y="313"/>
                </a:lnTo>
                <a:lnTo>
                  <a:pt x="428" y="331"/>
                </a:lnTo>
                <a:lnTo>
                  <a:pt x="456" y="353"/>
                </a:lnTo>
                <a:lnTo>
                  <a:pt x="456" y="353"/>
                </a:lnTo>
                <a:lnTo>
                  <a:pt x="475" y="371"/>
                </a:lnTo>
                <a:lnTo>
                  <a:pt x="484" y="380"/>
                </a:lnTo>
                <a:lnTo>
                  <a:pt x="494" y="389"/>
                </a:lnTo>
                <a:lnTo>
                  <a:pt x="517" y="407"/>
                </a:lnTo>
                <a:lnTo>
                  <a:pt x="517" y="407"/>
                </a:lnTo>
                <a:lnTo>
                  <a:pt x="525" y="414"/>
                </a:lnTo>
                <a:lnTo>
                  <a:pt x="533" y="419"/>
                </a:lnTo>
                <a:lnTo>
                  <a:pt x="542" y="423"/>
                </a:lnTo>
                <a:lnTo>
                  <a:pt x="549" y="428"/>
                </a:lnTo>
                <a:lnTo>
                  <a:pt x="564" y="432"/>
                </a:lnTo>
                <a:lnTo>
                  <a:pt x="577" y="434"/>
                </a:lnTo>
                <a:lnTo>
                  <a:pt x="589" y="435"/>
                </a:lnTo>
                <a:lnTo>
                  <a:pt x="597" y="433"/>
                </a:lnTo>
                <a:lnTo>
                  <a:pt x="602" y="431"/>
                </a:lnTo>
                <a:lnTo>
                  <a:pt x="605" y="430"/>
                </a:lnTo>
                <a:lnTo>
                  <a:pt x="605" y="428"/>
                </a:lnTo>
                <a:lnTo>
                  <a:pt x="605" y="428"/>
                </a:lnTo>
                <a:lnTo>
                  <a:pt x="604" y="421"/>
                </a:lnTo>
                <a:lnTo>
                  <a:pt x="601" y="412"/>
                </a:lnTo>
                <a:lnTo>
                  <a:pt x="601" y="406"/>
                </a:lnTo>
                <a:lnTo>
                  <a:pt x="601" y="398"/>
                </a:lnTo>
                <a:lnTo>
                  <a:pt x="602" y="388"/>
                </a:lnTo>
                <a:lnTo>
                  <a:pt x="605" y="373"/>
                </a:lnTo>
                <a:lnTo>
                  <a:pt x="605" y="373"/>
                </a:lnTo>
                <a:lnTo>
                  <a:pt x="608" y="360"/>
                </a:lnTo>
                <a:lnTo>
                  <a:pt x="611" y="349"/>
                </a:lnTo>
                <a:lnTo>
                  <a:pt x="613" y="342"/>
                </a:lnTo>
                <a:lnTo>
                  <a:pt x="616" y="335"/>
                </a:lnTo>
                <a:lnTo>
                  <a:pt x="616" y="330"/>
                </a:lnTo>
                <a:lnTo>
                  <a:pt x="613" y="325"/>
                </a:lnTo>
                <a:lnTo>
                  <a:pt x="610" y="319"/>
                </a:lnTo>
                <a:lnTo>
                  <a:pt x="605" y="313"/>
                </a:lnTo>
                <a:lnTo>
                  <a:pt x="605" y="313"/>
                </a:lnTo>
                <a:lnTo>
                  <a:pt x="601" y="309"/>
                </a:lnTo>
                <a:lnTo>
                  <a:pt x="598" y="308"/>
                </a:lnTo>
                <a:lnTo>
                  <a:pt x="595" y="307"/>
                </a:lnTo>
                <a:lnTo>
                  <a:pt x="591" y="308"/>
                </a:lnTo>
                <a:lnTo>
                  <a:pt x="584" y="311"/>
                </a:lnTo>
                <a:lnTo>
                  <a:pt x="579" y="315"/>
                </a:lnTo>
                <a:lnTo>
                  <a:pt x="576" y="316"/>
                </a:lnTo>
                <a:lnTo>
                  <a:pt x="574" y="316"/>
                </a:lnTo>
                <a:lnTo>
                  <a:pt x="573" y="316"/>
                </a:lnTo>
                <a:lnTo>
                  <a:pt x="573" y="314"/>
                </a:lnTo>
                <a:lnTo>
                  <a:pt x="573" y="304"/>
                </a:lnTo>
                <a:lnTo>
                  <a:pt x="577" y="285"/>
                </a:lnTo>
                <a:lnTo>
                  <a:pt x="577" y="285"/>
                </a:lnTo>
                <a:lnTo>
                  <a:pt x="583" y="265"/>
                </a:lnTo>
                <a:lnTo>
                  <a:pt x="588" y="251"/>
                </a:lnTo>
                <a:lnTo>
                  <a:pt x="593" y="241"/>
                </a:lnTo>
                <a:lnTo>
                  <a:pt x="596" y="235"/>
                </a:lnTo>
                <a:lnTo>
                  <a:pt x="598" y="230"/>
                </a:lnTo>
                <a:lnTo>
                  <a:pt x="599" y="226"/>
                </a:lnTo>
                <a:lnTo>
                  <a:pt x="599" y="219"/>
                </a:lnTo>
                <a:lnTo>
                  <a:pt x="598" y="210"/>
                </a:lnTo>
                <a:lnTo>
                  <a:pt x="598" y="210"/>
                </a:lnTo>
                <a:lnTo>
                  <a:pt x="595" y="192"/>
                </a:lnTo>
                <a:lnTo>
                  <a:pt x="593" y="180"/>
                </a:lnTo>
                <a:lnTo>
                  <a:pt x="591" y="169"/>
                </a:lnTo>
                <a:lnTo>
                  <a:pt x="592" y="156"/>
                </a:lnTo>
                <a:lnTo>
                  <a:pt x="592" y="156"/>
                </a:lnTo>
                <a:lnTo>
                  <a:pt x="594" y="141"/>
                </a:lnTo>
                <a:lnTo>
                  <a:pt x="599" y="126"/>
                </a:lnTo>
                <a:lnTo>
                  <a:pt x="605" y="111"/>
                </a:lnTo>
                <a:lnTo>
                  <a:pt x="612" y="95"/>
                </a:lnTo>
                <a:lnTo>
                  <a:pt x="612" y="95"/>
                </a:lnTo>
                <a:lnTo>
                  <a:pt x="616" y="88"/>
                </a:lnTo>
                <a:lnTo>
                  <a:pt x="619" y="82"/>
                </a:lnTo>
                <a:lnTo>
                  <a:pt x="622" y="77"/>
                </a:lnTo>
                <a:lnTo>
                  <a:pt x="624" y="71"/>
                </a:lnTo>
                <a:lnTo>
                  <a:pt x="625" y="67"/>
                </a:lnTo>
                <a:lnTo>
                  <a:pt x="625" y="62"/>
                </a:lnTo>
                <a:lnTo>
                  <a:pt x="623" y="55"/>
                </a:lnTo>
                <a:lnTo>
                  <a:pt x="619" y="48"/>
                </a:lnTo>
                <a:lnTo>
                  <a:pt x="619" y="48"/>
                </a:lnTo>
                <a:lnTo>
                  <a:pt x="613" y="39"/>
                </a:lnTo>
                <a:lnTo>
                  <a:pt x="611" y="30"/>
                </a:lnTo>
                <a:lnTo>
                  <a:pt x="609" y="23"/>
                </a:lnTo>
                <a:lnTo>
                  <a:pt x="608" y="15"/>
                </a:lnTo>
                <a:lnTo>
                  <a:pt x="608" y="4"/>
                </a:lnTo>
                <a:lnTo>
                  <a:pt x="607" y="1"/>
                </a:lnTo>
                <a:lnTo>
                  <a:pt x="605" y="0"/>
                </a:lnTo>
                <a:lnTo>
                  <a:pt x="605" y="0"/>
                </a:lnTo>
                <a:lnTo>
                  <a:pt x="601" y="1"/>
                </a:lnTo>
                <a:lnTo>
                  <a:pt x="596" y="2"/>
                </a:lnTo>
                <a:lnTo>
                  <a:pt x="580" y="10"/>
                </a:lnTo>
                <a:lnTo>
                  <a:pt x="559" y="18"/>
                </a:lnTo>
                <a:lnTo>
                  <a:pt x="537" y="27"/>
                </a:lnTo>
                <a:lnTo>
                  <a:pt x="537" y="27"/>
                </a:lnTo>
                <a:lnTo>
                  <a:pt x="513" y="38"/>
                </a:lnTo>
                <a:lnTo>
                  <a:pt x="500" y="43"/>
                </a:lnTo>
                <a:lnTo>
                  <a:pt x="488" y="51"/>
                </a:lnTo>
                <a:lnTo>
                  <a:pt x="478" y="58"/>
                </a:lnTo>
                <a:lnTo>
                  <a:pt x="468" y="66"/>
                </a:lnTo>
                <a:lnTo>
                  <a:pt x="460" y="74"/>
                </a:lnTo>
                <a:lnTo>
                  <a:pt x="456" y="81"/>
                </a:lnTo>
                <a:lnTo>
                  <a:pt x="456" y="81"/>
                </a:lnTo>
                <a:lnTo>
                  <a:pt x="453" y="89"/>
                </a:lnTo>
                <a:lnTo>
                  <a:pt x="452" y="95"/>
                </a:lnTo>
                <a:lnTo>
                  <a:pt x="448" y="108"/>
                </a:lnTo>
                <a:lnTo>
                  <a:pt x="446" y="114"/>
                </a:lnTo>
                <a:lnTo>
                  <a:pt x="443" y="119"/>
                </a:lnTo>
                <a:lnTo>
                  <a:pt x="436" y="125"/>
                </a:lnTo>
                <a:lnTo>
                  <a:pt x="429" y="129"/>
                </a:lnTo>
                <a:lnTo>
                  <a:pt x="429" y="129"/>
                </a:lnTo>
                <a:lnTo>
                  <a:pt x="418" y="133"/>
                </a:lnTo>
                <a:lnTo>
                  <a:pt x="408" y="139"/>
                </a:lnTo>
                <a:lnTo>
                  <a:pt x="391" y="150"/>
                </a:lnTo>
                <a:lnTo>
                  <a:pt x="379" y="159"/>
                </a:lnTo>
                <a:lnTo>
                  <a:pt x="374" y="163"/>
                </a:lnTo>
                <a:lnTo>
                  <a:pt x="354" y="142"/>
                </a:lnTo>
                <a:close/>
              </a:path>
            </a:pathLst>
          </a:custGeom>
          <a:solidFill>
            <a:schemeClr val="tx1"/>
          </a:solidFill>
          <a:ln w="349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4">
            <a:extLst>
              <a:ext uri="{FF2B5EF4-FFF2-40B4-BE49-F238E27FC236}">
                <a16:creationId xmlns:a16="http://schemas.microsoft.com/office/drawing/2014/main" id="{6AA853AE-FDE5-4055-BDCB-752295953CEB}"/>
              </a:ext>
            </a:extLst>
          </p:cNvPr>
          <p:cNvSpPr>
            <a:spLocks/>
          </p:cNvSpPr>
          <p:nvPr/>
        </p:nvSpPr>
        <p:spPr bwMode="auto">
          <a:xfrm>
            <a:off x="2267328" y="5063333"/>
            <a:ext cx="1691875" cy="641350"/>
          </a:xfrm>
          <a:custGeom>
            <a:avLst/>
            <a:gdLst>
              <a:gd name="T0" fmla="*/ 367 w 736"/>
              <a:gd name="T1" fmla="*/ 163 h 279"/>
              <a:gd name="T2" fmla="*/ 334 w 736"/>
              <a:gd name="T3" fmla="*/ 198 h 279"/>
              <a:gd name="T4" fmla="*/ 305 w 736"/>
              <a:gd name="T5" fmla="*/ 217 h 279"/>
              <a:gd name="T6" fmla="*/ 267 w 736"/>
              <a:gd name="T7" fmla="*/ 231 h 279"/>
              <a:gd name="T8" fmla="*/ 224 w 736"/>
              <a:gd name="T9" fmla="*/ 233 h 279"/>
              <a:gd name="T10" fmla="*/ 149 w 736"/>
              <a:gd name="T11" fmla="*/ 222 h 279"/>
              <a:gd name="T12" fmla="*/ 95 w 736"/>
              <a:gd name="T13" fmla="*/ 200 h 279"/>
              <a:gd name="T14" fmla="*/ 70 w 736"/>
              <a:gd name="T15" fmla="*/ 184 h 279"/>
              <a:gd name="T16" fmla="*/ 21 w 736"/>
              <a:gd name="T17" fmla="*/ 162 h 279"/>
              <a:gd name="T18" fmla="*/ 5 w 736"/>
              <a:gd name="T19" fmla="*/ 148 h 279"/>
              <a:gd name="T20" fmla="*/ 1 w 736"/>
              <a:gd name="T21" fmla="*/ 137 h 279"/>
              <a:gd name="T22" fmla="*/ 1 w 736"/>
              <a:gd name="T23" fmla="*/ 108 h 279"/>
              <a:gd name="T24" fmla="*/ 15 w 736"/>
              <a:gd name="T25" fmla="*/ 93 h 279"/>
              <a:gd name="T26" fmla="*/ 28 w 736"/>
              <a:gd name="T27" fmla="*/ 89 h 279"/>
              <a:gd name="T28" fmla="*/ 63 w 736"/>
              <a:gd name="T29" fmla="*/ 89 h 279"/>
              <a:gd name="T30" fmla="*/ 90 w 736"/>
              <a:gd name="T31" fmla="*/ 77 h 279"/>
              <a:gd name="T32" fmla="*/ 157 w 736"/>
              <a:gd name="T33" fmla="*/ 56 h 279"/>
              <a:gd name="T34" fmla="*/ 222 w 736"/>
              <a:gd name="T35" fmla="*/ 39 h 279"/>
              <a:gd name="T36" fmla="*/ 268 w 736"/>
              <a:gd name="T37" fmla="*/ 35 h 279"/>
              <a:gd name="T38" fmla="*/ 320 w 736"/>
              <a:gd name="T39" fmla="*/ 36 h 279"/>
              <a:gd name="T40" fmla="*/ 355 w 736"/>
              <a:gd name="T41" fmla="*/ 35 h 279"/>
              <a:gd name="T42" fmla="*/ 366 w 736"/>
              <a:gd name="T43" fmla="*/ 24 h 279"/>
              <a:gd name="T44" fmla="*/ 386 w 736"/>
              <a:gd name="T45" fmla="*/ 19 h 279"/>
              <a:gd name="T46" fmla="*/ 395 w 736"/>
              <a:gd name="T47" fmla="*/ 21 h 279"/>
              <a:gd name="T48" fmla="*/ 429 w 736"/>
              <a:gd name="T49" fmla="*/ 39 h 279"/>
              <a:gd name="T50" fmla="*/ 431 w 736"/>
              <a:gd name="T51" fmla="*/ 46 h 279"/>
              <a:gd name="T52" fmla="*/ 446 w 736"/>
              <a:gd name="T53" fmla="*/ 60 h 279"/>
              <a:gd name="T54" fmla="*/ 469 w 736"/>
              <a:gd name="T55" fmla="*/ 69 h 279"/>
              <a:gd name="T56" fmla="*/ 488 w 736"/>
              <a:gd name="T57" fmla="*/ 65 h 279"/>
              <a:gd name="T58" fmla="*/ 584 w 736"/>
              <a:gd name="T59" fmla="*/ 24 h 279"/>
              <a:gd name="T60" fmla="*/ 645 w 736"/>
              <a:gd name="T61" fmla="*/ 2 h 279"/>
              <a:gd name="T62" fmla="*/ 662 w 736"/>
              <a:gd name="T63" fmla="*/ 0 h 279"/>
              <a:gd name="T64" fmla="*/ 685 w 736"/>
              <a:gd name="T65" fmla="*/ 5 h 279"/>
              <a:gd name="T66" fmla="*/ 704 w 736"/>
              <a:gd name="T67" fmla="*/ 16 h 279"/>
              <a:gd name="T68" fmla="*/ 727 w 736"/>
              <a:gd name="T69" fmla="*/ 42 h 279"/>
              <a:gd name="T70" fmla="*/ 735 w 736"/>
              <a:gd name="T71" fmla="*/ 62 h 279"/>
              <a:gd name="T72" fmla="*/ 735 w 736"/>
              <a:gd name="T73" fmla="*/ 123 h 279"/>
              <a:gd name="T74" fmla="*/ 733 w 736"/>
              <a:gd name="T75" fmla="*/ 144 h 279"/>
              <a:gd name="T76" fmla="*/ 726 w 736"/>
              <a:gd name="T77" fmla="*/ 162 h 279"/>
              <a:gd name="T78" fmla="*/ 714 w 736"/>
              <a:gd name="T79" fmla="*/ 177 h 279"/>
              <a:gd name="T80" fmla="*/ 680 w 736"/>
              <a:gd name="T81" fmla="*/ 232 h 279"/>
              <a:gd name="T82" fmla="*/ 670 w 736"/>
              <a:gd name="T83" fmla="*/ 256 h 279"/>
              <a:gd name="T84" fmla="*/ 660 w 736"/>
              <a:gd name="T85" fmla="*/ 276 h 279"/>
              <a:gd name="T86" fmla="*/ 652 w 736"/>
              <a:gd name="T87" fmla="*/ 279 h 279"/>
              <a:gd name="T88" fmla="*/ 633 w 736"/>
              <a:gd name="T89" fmla="*/ 273 h 279"/>
              <a:gd name="T90" fmla="*/ 590 w 736"/>
              <a:gd name="T91" fmla="*/ 245 h 279"/>
              <a:gd name="T92" fmla="*/ 565 w 736"/>
              <a:gd name="T93" fmla="*/ 219 h 279"/>
              <a:gd name="T94" fmla="*/ 560 w 736"/>
              <a:gd name="T95" fmla="*/ 207 h 279"/>
              <a:gd name="T96" fmla="*/ 553 w 736"/>
              <a:gd name="T97" fmla="*/ 183 h 279"/>
              <a:gd name="T98" fmla="*/ 538 w 736"/>
              <a:gd name="T99" fmla="*/ 171 h 279"/>
              <a:gd name="T100" fmla="*/ 496 w 736"/>
              <a:gd name="T101" fmla="*/ 152 h 279"/>
              <a:gd name="T102" fmla="*/ 471 w 736"/>
              <a:gd name="T103" fmla="*/ 149 h 279"/>
              <a:gd name="T104" fmla="*/ 449 w 736"/>
              <a:gd name="T105" fmla="*/ 150 h 279"/>
              <a:gd name="T106" fmla="*/ 443 w 736"/>
              <a:gd name="T107" fmla="*/ 152 h 279"/>
              <a:gd name="T108" fmla="*/ 421 w 736"/>
              <a:gd name="T109" fmla="*/ 163 h 279"/>
              <a:gd name="T110" fmla="*/ 410 w 736"/>
              <a:gd name="T111" fmla="*/ 163 h 279"/>
              <a:gd name="T112" fmla="*/ 374 w 736"/>
              <a:gd name="T113" fmla="*/ 150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36" h="279">
                <a:moveTo>
                  <a:pt x="374" y="150"/>
                </a:moveTo>
                <a:lnTo>
                  <a:pt x="374" y="150"/>
                </a:lnTo>
                <a:lnTo>
                  <a:pt x="367" y="163"/>
                </a:lnTo>
                <a:lnTo>
                  <a:pt x="357" y="175"/>
                </a:lnTo>
                <a:lnTo>
                  <a:pt x="343" y="190"/>
                </a:lnTo>
                <a:lnTo>
                  <a:pt x="334" y="198"/>
                </a:lnTo>
                <a:lnTo>
                  <a:pt x="325" y="204"/>
                </a:lnTo>
                <a:lnTo>
                  <a:pt x="316" y="212"/>
                </a:lnTo>
                <a:lnTo>
                  <a:pt x="305" y="217"/>
                </a:lnTo>
                <a:lnTo>
                  <a:pt x="293" y="223"/>
                </a:lnTo>
                <a:lnTo>
                  <a:pt x="280" y="227"/>
                </a:lnTo>
                <a:lnTo>
                  <a:pt x="267" y="231"/>
                </a:lnTo>
                <a:lnTo>
                  <a:pt x="253" y="232"/>
                </a:lnTo>
                <a:lnTo>
                  <a:pt x="253" y="232"/>
                </a:lnTo>
                <a:lnTo>
                  <a:pt x="224" y="233"/>
                </a:lnTo>
                <a:lnTo>
                  <a:pt x="197" y="231"/>
                </a:lnTo>
                <a:lnTo>
                  <a:pt x="172" y="227"/>
                </a:lnTo>
                <a:lnTo>
                  <a:pt x="149" y="222"/>
                </a:lnTo>
                <a:lnTo>
                  <a:pt x="129" y="215"/>
                </a:lnTo>
                <a:lnTo>
                  <a:pt x="111" y="208"/>
                </a:lnTo>
                <a:lnTo>
                  <a:pt x="95" y="200"/>
                </a:lnTo>
                <a:lnTo>
                  <a:pt x="82" y="191"/>
                </a:lnTo>
                <a:lnTo>
                  <a:pt x="82" y="191"/>
                </a:lnTo>
                <a:lnTo>
                  <a:pt x="70" y="184"/>
                </a:lnTo>
                <a:lnTo>
                  <a:pt x="58" y="177"/>
                </a:lnTo>
                <a:lnTo>
                  <a:pt x="33" y="168"/>
                </a:lnTo>
                <a:lnTo>
                  <a:pt x="21" y="162"/>
                </a:lnTo>
                <a:lnTo>
                  <a:pt x="13" y="156"/>
                </a:lnTo>
                <a:lnTo>
                  <a:pt x="8" y="152"/>
                </a:lnTo>
                <a:lnTo>
                  <a:pt x="5" y="148"/>
                </a:lnTo>
                <a:lnTo>
                  <a:pt x="3" y="143"/>
                </a:lnTo>
                <a:lnTo>
                  <a:pt x="1" y="137"/>
                </a:lnTo>
                <a:lnTo>
                  <a:pt x="1" y="137"/>
                </a:lnTo>
                <a:lnTo>
                  <a:pt x="0" y="125"/>
                </a:lnTo>
                <a:lnTo>
                  <a:pt x="0" y="117"/>
                </a:lnTo>
                <a:lnTo>
                  <a:pt x="1" y="108"/>
                </a:lnTo>
                <a:lnTo>
                  <a:pt x="4" y="101"/>
                </a:lnTo>
                <a:lnTo>
                  <a:pt x="8" y="97"/>
                </a:lnTo>
                <a:lnTo>
                  <a:pt x="15" y="93"/>
                </a:lnTo>
                <a:lnTo>
                  <a:pt x="21" y="90"/>
                </a:lnTo>
                <a:lnTo>
                  <a:pt x="28" y="89"/>
                </a:lnTo>
                <a:lnTo>
                  <a:pt x="28" y="89"/>
                </a:lnTo>
                <a:lnTo>
                  <a:pt x="42" y="88"/>
                </a:lnTo>
                <a:lnTo>
                  <a:pt x="53" y="88"/>
                </a:lnTo>
                <a:lnTo>
                  <a:pt x="63" y="89"/>
                </a:lnTo>
                <a:lnTo>
                  <a:pt x="63" y="89"/>
                </a:lnTo>
                <a:lnTo>
                  <a:pt x="69" y="86"/>
                </a:lnTo>
                <a:lnTo>
                  <a:pt x="90" y="77"/>
                </a:lnTo>
                <a:lnTo>
                  <a:pt x="119" y="67"/>
                </a:lnTo>
                <a:lnTo>
                  <a:pt x="137" y="61"/>
                </a:lnTo>
                <a:lnTo>
                  <a:pt x="157" y="56"/>
                </a:lnTo>
                <a:lnTo>
                  <a:pt x="157" y="56"/>
                </a:lnTo>
                <a:lnTo>
                  <a:pt x="193" y="46"/>
                </a:lnTo>
                <a:lnTo>
                  <a:pt x="222" y="39"/>
                </a:lnTo>
                <a:lnTo>
                  <a:pt x="236" y="37"/>
                </a:lnTo>
                <a:lnTo>
                  <a:pt x="250" y="36"/>
                </a:lnTo>
                <a:lnTo>
                  <a:pt x="268" y="35"/>
                </a:lnTo>
                <a:lnTo>
                  <a:pt x="286" y="35"/>
                </a:lnTo>
                <a:lnTo>
                  <a:pt x="286" y="35"/>
                </a:lnTo>
                <a:lnTo>
                  <a:pt x="320" y="36"/>
                </a:lnTo>
                <a:lnTo>
                  <a:pt x="341" y="36"/>
                </a:lnTo>
                <a:lnTo>
                  <a:pt x="355" y="35"/>
                </a:lnTo>
                <a:lnTo>
                  <a:pt x="355" y="35"/>
                </a:lnTo>
                <a:lnTo>
                  <a:pt x="357" y="32"/>
                </a:lnTo>
                <a:lnTo>
                  <a:pt x="360" y="27"/>
                </a:lnTo>
                <a:lnTo>
                  <a:pt x="366" y="24"/>
                </a:lnTo>
                <a:lnTo>
                  <a:pt x="371" y="21"/>
                </a:lnTo>
                <a:lnTo>
                  <a:pt x="377" y="19"/>
                </a:lnTo>
                <a:lnTo>
                  <a:pt x="386" y="19"/>
                </a:lnTo>
                <a:lnTo>
                  <a:pt x="390" y="20"/>
                </a:lnTo>
                <a:lnTo>
                  <a:pt x="395" y="21"/>
                </a:lnTo>
                <a:lnTo>
                  <a:pt x="395" y="21"/>
                </a:lnTo>
                <a:lnTo>
                  <a:pt x="421" y="33"/>
                </a:lnTo>
                <a:lnTo>
                  <a:pt x="426" y="37"/>
                </a:lnTo>
                <a:lnTo>
                  <a:pt x="429" y="39"/>
                </a:lnTo>
                <a:lnTo>
                  <a:pt x="429" y="42"/>
                </a:lnTo>
                <a:lnTo>
                  <a:pt x="429" y="42"/>
                </a:lnTo>
                <a:lnTo>
                  <a:pt x="431" y="46"/>
                </a:lnTo>
                <a:lnTo>
                  <a:pt x="434" y="50"/>
                </a:lnTo>
                <a:lnTo>
                  <a:pt x="439" y="55"/>
                </a:lnTo>
                <a:lnTo>
                  <a:pt x="446" y="60"/>
                </a:lnTo>
                <a:lnTo>
                  <a:pt x="453" y="64"/>
                </a:lnTo>
                <a:lnTo>
                  <a:pt x="461" y="68"/>
                </a:lnTo>
                <a:lnTo>
                  <a:pt x="469" y="69"/>
                </a:lnTo>
                <a:lnTo>
                  <a:pt x="476" y="69"/>
                </a:lnTo>
                <a:lnTo>
                  <a:pt x="476" y="69"/>
                </a:lnTo>
                <a:lnTo>
                  <a:pt x="488" y="65"/>
                </a:lnTo>
                <a:lnTo>
                  <a:pt x="507" y="58"/>
                </a:lnTo>
                <a:lnTo>
                  <a:pt x="556" y="36"/>
                </a:lnTo>
                <a:lnTo>
                  <a:pt x="584" y="24"/>
                </a:lnTo>
                <a:lnTo>
                  <a:pt x="610" y="14"/>
                </a:lnTo>
                <a:lnTo>
                  <a:pt x="634" y="6"/>
                </a:lnTo>
                <a:lnTo>
                  <a:pt x="645" y="2"/>
                </a:lnTo>
                <a:lnTo>
                  <a:pt x="653" y="1"/>
                </a:lnTo>
                <a:lnTo>
                  <a:pt x="653" y="1"/>
                </a:lnTo>
                <a:lnTo>
                  <a:pt x="662" y="0"/>
                </a:lnTo>
                <a:lnTo>
                  <a:pt x="670" y="0"/>
                </a:lnTo>
                <a:lnTo>
                  <a:pt x="677" y="2"/>
                </a:lnTo>
                <a:lnTo>
                  <a:pt x="685" y="5"/>
                </a:lnTo>
                <a:lnTo>
                  <a:pt x="691" y="8"/>
                </a:lnTo>
                <a:lnTo>
                  <a:pt x="698" y="11"/>
                </a:lnTo>
                <a:lnTo>
                  <a:pt x="704" y="16"/>
                </a:lnTo>
                <a:lnTo>
                  <a:pt x="710" y="20"/>
                </a:lnTo>
                <a:lnTo>
                  <a:pt x="720" y="31"/>
                </a:lnTo>
                <a:lnTo>
                  <a:pt x="727" y="42"/>
                </a:lnTo>
                <a:lnTo>
                  <a:pt x="733" y="52"/>
                </a:lnTo>
                <a:lnTo>
                  <a:pt x="734" y="58"/>
                </a:lnTo>
                <a:lnTo>
                  <a:pt x="735" y="62"/>
                </a:lnTo>
                <a:lnTo>
                  <a:pt x="735" y="62"/>
                </a:lnTo>
                <a:lnTo>
                  <a:pt x="736" y="94"/>
                </a:lnTo>
                <a:lnTo>
                  <a:pt x="735" y="123"/>
                </a:lnTo>
                <a:lnTo>
                  <a:pt x="735" y="123"/>
                </a:lnTo>
                <a:lnTo>
                  <a:pt x="734" y="137"/>
                </a:lnTo>
                <a:lnTo>
                  <a:pt x="733" y="144"/>
                </a:lnTo>
                <a:lnTo>
                  <a:pt x="731" y="149"/>
                </a:lnTo>
                <a:lnTo>
                  <a:pt x="729" y="156"/>
                </a:lnTo>
                <a:lnTo>
                  <a:pt x="726" y="162"/>
                </a:lnTo>
                <a:lnTo>
                  <a:pt x="721" y="169"/>
                </a:lnTo>
                <a:lnTo>
                  <a:pt x="714" y="177"/>
                </a:lnTo>
                <a:lnTo>
                  <a:pt x="714" y="177"/>
                </a:lnTo>
                <a:lnTo>
                  <a:pt x="703" y="193"/>
                </a:lnTo>
                <a:lnTo>
                  <a:pt x="697" y="201"/>
                </a:lnTo>
                <a:lnTo>
                  <a:pt x="680" y="232"/>
                </a:lnTo>
                <a:lnTo>
                  <a:pt x="680" y="232"/>
                </a:lnTo>
                <a:lnTo>
                  <a:pt x="674" y="245"/>
                </a:lnTo>
                <a:lnTo>
                  <a:pt x="670" y="256"/>
                </a:lnTo>
                <a:lnTo>
                  <a:pt x="666" y="265"/>
                </a:lnTo>
                <a:lnTo>
                  <a:pt x="662" y="273"/>
                </a:lnTo>
                <a:lnTo>
                  <a:pt x="660" y="276"/>
                </a:lnTo>
                <a:lnTo>
                  <a:pt x="658" y="278"/>
                </a:lnTo>
                <a:lnTo>
                  <a:pt x="655" y="279"/>
                </a:lnTo>
                <a:lnTo>
                  <a:pt x="652" y="279"/>
                </a:lnTo>
                <a:lnTo>
                  <a:pt x="648" y="279"/>
                </a:lnTo>
                <a:lnTo>
                  <a:pt x="644" y="278"/>
                </a:lnTo>
                <a:lnTo>
                  <a:pt x="633" y="273"/>
                </a:lnTo>
                <a:lnTo>
                  <a:pt x="633" y="273"/>
                </a:lnTo>
                <a:lnTo>
                  <a:pt x="610" y="258"/>
                </a:lnTo>
                <a:lnTo>
                  <a:pt x="590" y="245"/>
                </a:lnTo>
                <a:lnTo>
                  <a:pt x="576" y="232"/>
                </a:lnTo>
                <a:lnTo>
                  <a:pt x="570" y="225"/>
                </a:lnTo>
                <a:lnTo>
                  <a:pt x="565" y="219"/>
                </a:lnTo>
                <a:lnTo>
                  <a:pt x="565" y="219"/>
                </a:lnTo>
                <a:lnTo>
                  <a:pt x="562" y="212"/>
                </a:lnTo>
                <a:lnTo>
                  <a:pt x="560" y="207"/>
                </a:lnTo>
                <a:lnTo>
                  <a:pt x="559" y="195"/>
                </a:lnTo>
                <a:lnTo>
                  <a:pt x="557" y="189"/>
                </a:lnTo>
                <a:lnTo>
                  <a:pt x="553" y="183"/>
                </a:lnTo>
                <a:lnTo>
                  <a:pt x="547" y="177"/>
                </a:lnTo>
                <a:lnTo>
                  <a:pt x="538" y="171"/>
                </a:lnTo>
                <a:lnTo>
                  <a:pt x="538" y="171"/>
                </a:lnTo>
                <a:lnTo>
                  <a:pt x="519" y="161"/>
                </a:lnTo>
                <a:lnTo>
                  <a:pt x="506" y="156"/>
                </a:lnTo>
                <a:lnTo>
                  <a:pt x="496" y="152"/>
                </a:lnTo>
                <a:lnTo>
                  <a:pt x="484" y="150"/>
                </a:lnTo>
                <a:lnTo>
                  <a:pt x="484" y="150"/>
                </a:lnTo>
                <a:lnTo>
                  <a:pt x="471" y="149"/>
                </a:lnTo>
                <a:lnTo>
                  <a:pt x="462" y="150"/>
                </a:lnTo>
                <a:lnTo>
                  <a:pt x="455" y="151"/>
                </a:lnTo>
                <a:lnTo>
                  <a:pt x="449" y="150"/>
                </a:lnTo>
                <a:lnTo>
                  <a:pt x="449" y="150"/>
                </a:lnTo>
                <a:lnTo>
                  <a:pt x="447" y="150"/>
                </a:lnTo>
                <a:lnTo>
                  <a:pt x="443" y="152"/>
                </a:lnTo>
                <a:lnTo>
                  <a:pt x="435" y="157"/>
                </a:lnTo>
                <a:lnTo>
                  <a:pt x="425" y="162"/>
                </a:lnTo>
                <a:lnTo>
                  <a:pt x="421" y="163"/>
                </a:lnTo>
                <a:lnTo>
                  <a:pt x="415" y="164"/>
                </a:lnTo>
                <a:lnTo>
                  <a:pt x="415" y="164"/>
                </a:lnTo>
                <a:lnTo>
                  <a:pt x="410" y="163"/>
                </a:lnTo>
                <a:lnTo>
                  <a:pt x="404" y="162"/>
                </a:lnTo>
                <a:lnTo>
                  <a:pt x="389" y="158"/>
                </a:lnTo>
                <a:lnTo>
                  <a:pt x="374" y="150"/>
                </a:lnTo>
                <a:lnTo>
                  <a:pt x="374" y="150"/>
                </a:lnTo>
                <a:close/>
              </a:path>
            </a:pathLst>
          </a:custGeom>
          <a:solidFill>
            <a:schemeClr val="tx1"/>
          </a:solidFill>
          <a:ln w="349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7">
            <a:extLst>
              <a:ext uri="{FF2B5EF4-FFF2-40B4-BE49-F238E27FC236}">
                <a16:creationId xmlns:a16="http://schemas.microsoft.com/office/drawing/2014/main" id="{08F9667A-1627-4F0E-95B0-94B598F7E34C}"/>
              </a:ext>
            </a:extLst>
          </p:cNvPr>
          <p:cNvSpPr>
            <a:spLocks/>
          </p:cNvSpPr>
          <p:nvPr/>
        </p:nvSpPr>
        <p:spPr bwMode="auto">
          <a:xfrm>
            <a:off x="945261" y="4732403"/>
            <a:ext cx="507819" cy="1652900"/>
          </a:xfrm>
          <a:custGeom>
            <a:avLst/>
            <a:gdLst>
              <a:gd name="T0" fmla="*/ 23 w 204"/>
              <a:gd name="T1" fmla="*/ 140 h 664"/>
              <a:gd name="T2" fmla="*/ 0 w 204"/>
              <a:gd name="T3" fmla="*/ 163 h 664"/>
              <a:gd name="T4" fmla="*/ 5 w 204"/>
              <a:gd name="T5" fmla="*/ 169 h 664"/>
              <a:gd name="T6" fmla="*/ 14 w 204"/>
              <a:gd name="T7" fmla="*/ 200 h 664"/>
              <a:gd name="T8" fmla="*/ 19 w 204"/>
              <a:gd name="T9" fmla="*/ 201 h 664"/>
              <a:gd name="T10" fmla="*/ 42 w 204"/>
              <a:gd name="T11" fmla="*/ 168 h 664"/>
              <a:gd name="T12" fmla="*/ 45 w 204"/>
              <a:gd name="T13" fmla="*/ 166 h 664"/>
              <a:gd name="T14" fmla="*/ 55 w 204"/>
              <a:gd name="T15" fmla="*/ 186 h 664"/>
              <a:gd name="T16" fmla="*/ 58 w 204"/>
              <a:gd name="T17" fmla="*/ 205 h 664"/>
              <a:gd name="T18" fmla="*/ 49 w 204"/>
              <a:gd name="T19" fmla="*/ 240 h 664"/>
              <a:gd name="T20" fmla="*/ 52 w 204"/>
              <a:gd name="T21" fmla="*/ 265 h 664"/>
              <a:gd name="T22" fmla="*/ 54 w 204"/>
              <a:gd name="T23" fmla="*/ 279 h 664"/>
              <a:gd name="T24" fmla="*/ 49 w 204"/>
              <a:gd name="T25" fmla="*/ 301 h 664"/>
              <a:gd name="T26" fmla="*/ 45 w 204"/>
              <a:gd name="T27" fmla="*/ 332 h 664"/>
              <a:gd name="T28" fmla="*/ 54 w 204"/>
              <a:gd name="T29" fmla="*/ 347 h 664"/>
              <a:gd name="T30" fmla="*/ 62 w 204"/>
              <a:gd name="T31" fmla="*/ 362 h 664"/>
              <a:gd name="T32" fmla="*/ 70 w 204"/>
              <a:gd name="T33" fmla="*/ 356 h 664"/>
              <a:gd name="T34" fmla="*/ 89 w 204"/>
              <a:gd name="T35" fmla="*/ 318 h 664"/>
              <a:gd name="T36" fmla="*/ 71 w 204"/>
              <a:gd name="T37" fmla="*/ 401 h 664"/>
              <a:gd name="T38" fmla="*/ 61 w 204"/>
              <a:gd name="T39" fmla="*/ 420 h 664"/>
              <a:gd name="T40" fmla="*/ 57 w 204"/>
              <a:gd name="T41" fmla="*/ 434 h 664"/>
              <a:gd name="T42" fmla="*/ 92 w 204"/>
              <a:gd name="T43" fmla="*/ 473 h 664"/>
              <a:gd name="T44" fmla="*/ 136 w 204"/>
              <a:gd name="T45" fmla="*/ 518 h 664"/>
              <a:gd name="T46" fmla="*/ 148 w 204"/>
              <a:gd name="T47" fmla="*/ 542 h 664"/>
              <a:gd name="T48" fmla="*/ 145 w 204"/>
              <a:gd name="T49" fmla="*/ 597 h 664"/>
              <a:gd name="T50" fmla="*/ 142 w 204"/>
              <a:gd name="T51" fmla="*/ 622 h 664"/>
              <a:gd name="T52" fmla="*/ 162 w 204"/>
              <a:gd name="T53" fmla="*/ 648 h 664"/>
              <a:gd name="T54" fmla="*/ 175 w 204"/>
              <a:gd name="T55" fmla="*/ 663 h 664"/>
              <a:gd name="T56" fmla="*/ 185 w 204"/>
              <a:gd name="T57" fmla="*/ 653 h 664"/>
              <a:gd name="T58" fmla="*/ 196 w 204"/>
              <a:gd name="T59" fmla="*/ 615 h 664"/>
              <a:gd name="T60" fmla="*/ 201 w 204"/>
              <a:gd name="T61" fmla="*/ 572 h 664"/>
              <a:gd name="T62" fmla="*/ 184 w 204"/>
              <a:gd name="T63" fmla="*/ 541 h 664"/>
              <a:gd name="T64" fmla="*/ 149 w 204"/>
              <a:gd name="T65" fmla="*/ 496 h 664"/>
              <a:gd name="T66" fmla="*/ 135 w 204"/>
              <a:gd name="T67" fmla="*/ 477 h 664"/>
              <a:gd name="T68" fmla="*/ 128 w 204"/>
              <a:gd name="T69" fmla="*/ 448 h 664"/>
              <a:gd name="T70" fmla="*/ 123 w 204"/>
              <a:gd name="T71" fmla="*/ 305 h 664"/>
              <a:gd name="T72" fmla="*/ 127 w 204"/>
              <a:gd name="T73" fmla="*/ 229 h 664"/>
              <a:gd name="T74" fmla="*/ 139 w 204"/>
              <a:gd name="T75" fmla="*/ 236 h 664"/>
              <a:gd name="T76" fmla="*/ 149 w 204"/>
              <a:gd name="T77" fmla="*/ 242 h 664"/>
              <a:gd name="T78" fmla="*/ 147 w 204"/>
              <a:gd name="T79" fmla="*/ 228 h 664"/>
              <a:gd name="T80" fmla="*/ 136 w 204"/>
              <a:gd name="T81" fmla="*/ 192 h 664"/>
              <a:gd name="T82" fmla="*/ 144 w 204"/>
              <a:gd name="T83" fmla="*/ 151 h 664"/>
              <a:gd name="T84" fmla="*/ 144 w 204"/>
              <a:gd name="T85" fmla="*/ 107 h 664"/>
              <a:gd name="T86" fmla="*/ 118 w 204"/>
              <a:gd name="T87" fmla="*/ 55 h 664"/>
              <a:gd name="T88" fmla="*/ 106 w 204"/>
              <a:gd name="T89" fmla="*/ 34 h 664"/>
              <a:gd name="T90" fmla="*/ 86 w 204"/>
              <a:gd name="T91" fmla="*/ 7 h 664"/>
              <a:gd name="T92" fmla="*/ 62 w 204"/>
              <a:gd name="T93" fmla="*/ 5 h 664"/>
              <a:gd name="T94" fmla="*/ 36 w 204"/>
              <a:gd name="T95" fmla="*/ 37 h 664"/>
              <a:gd name="T96" fmla="*/ 28 w 204"/>
              <a:gd name="T97" fmla="*/ 62 h 664"/>
              <a:gd name="T98" fmla="*/ 26 w 204"/>
              <a:gd name="T99" fmla="*/ 102 h 664"/>
              <a:gd name="T100" fmla="*/ 35 w 204"/>
              <a:gd name="T101" fmla="*/ 135 h 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4" h="664">
                <a:moveTo>
                  <a:pt x="35" y="135"/>
                </a:moveTo>
                <a:lnTo>
                  <a:pt x="35" y="135"/>
                </a:lnTo>
                <a:lnTo>
                  <a:pt x="30" y="137"/>
                </a:lnTo>
                <a:lnTo>
                  <a:pt x="23" y="140"/>
                </a:lnTo>
                <a:lnTo>
                  <a:pt x="9" y="150"/>
                </a:lnTo>
                <a:lnTo>
                  <a:pt x="4" y="154"/>
                </a:lnTo>
                <a:lnTo>
                  <a:pt x="1" y="160"/>
                </a:lnTo>
                <a:lnTo>
                  <a:pt x="0" y="163"/>
                </a:lnTo>
                <a:lnTo>
                  <a:pt x="1" y="165"/>
                </a:lnTo>
                <a:lnTo>
                  <a:pt x="2" y="166"/>
                </a:lnTo>
                <a:lnTo>
                  <a:pt x="2" y="166"/>
                </a:lnTo>
                <a:lnTo>
                  <a:pt x="5" y="169"/>
                </a:lnTo>
                <a:lnTo>
                  <a:pt x="7" y="175"/>
                </a:lnTo>
                <a:lnTo>
                  <a:pt x="10" y="188"/>
                </a:lnTo>
                <a:lnTo>
                  <a:pt x="13" y="194"/>
                </a:lnTo>
                <a:lnTo>
                  <a:pt x="14" y="200"/>
                </a:lnTo>
                <a:lnTo>
                  <a:pt x="16" y="202"/>
                </a:lnTo>
                <a:lnTo>
                  <a:pt x="18" y="202"/>
                </a:lnTo>
                <a:lnTo>
                  <a:pt x="19" y="201"/>
                </a:lnTo>
                <a:lnTo>
                  <a:pt x="19" y="201"/>
                </a:lnTo>
                <a:lnTo>
                  <a:pt x="22" y="198"/>
                </a:lnTo>
                <a:lnTo>
                  <a:pt x="27" y="192"/>
                </a:lnTo>
                <a:lnTo>
                  <a:pt x="35" y="179"/>
                </a:lnTo>
                <a:lnTo>
                  <a:pt x="42" y="168"/>
                </a:lnTo>
                <a:lnTo>
                  <a:pt x="44" y="166"/>
                </a:lnTo>
                <a:lnTo>
                  <a:pt x="45" y="166"/>
                </a:lnTo>
                <a:lnTo>
                  <a:pt x="45" y="166"/>
                </a:lnTo>
                <a:lnTo>
                  <a:pt x="45" y="166"/>
                </a:lnTo>
                <a:lnTo>
                  <a:pt x="46" y="168"/>
                </a:lnTo>
                <a:lnTo>
                  <a:pt x="47" y="171"/>
                </a:lnTo>
                <a:lnTo>
                  <a:pt x="53" y="180"/>
                </a:lnTo>
                <a:lnTo>
                  <a:pt x="55" y="186"/>
                </a:lnTo>
                <a:lnTo>
                  <a:pt x="57" y="192"/>
                </a:lnTo>
                <a:lnTo>
                  <a:pt x="58" y="199"/>
                </a:lnTo>
                <a:lnTo>
                  <a:pt x="58" y="205"/>
                </a:lnTo>
                <a:lnTo>
                  <a:pt x="58" y="205"/>
                </a:lnTo>
                <a:lnTo>
                  <a:pt x="56" y="215"/>
                </a:lnTo>
                <a:lnTo>
                  <a:pt x="53" y="220"/>
                </a:lnTo>
                <a:lnTo>
                  <a:pt x="51" y="227"/>
                </a:lnTo>
                <a:lnTo>
                  <a:pt x="49" y="240"/>
                </a:lnTo>
                <a:lnTo>
                  <a:pt x="49" y="240"/>
                </a:lnTo>
                <a:lnTo>
                  <a:pt x="49" y="249"/>
                </a:lnTo>
                <a:lnTo>
                  <a:pt x="49" y="255"/>
                </a:lnTo>
                <a:lnTo>
                  <a:pt x="52" y="265"/>
                </a:lnTo>
                <a:lnTo>
                  <a:pt x="54" y="272"/>
                </a:lnTo>
                <a:lnTo>
                  <a:pt x="54" y="276"/>
                </a:lnTo>
                <a:lnTo>
                  <a:pt x="54" y="279"/>
                </a:lnTo>
                <a:lnTo>
                  <a:pt x="54" y="279"/>
                </a:lnTo>
                <a:lnTo>
                  <a:pt x="53" y="284"/>
                </a:lnTo>
                <a:lnTo>
                  <a:pt x="53" y="284"/>
                </a:lnTo>
                <a:lnTo>
                  <a:pt x="49" y="301"/>
                </a:lnTo>
                <a:lnTo>
                  <a:pt x="49" y="301"/>
                </a:lnTo>
                <a:lnTo>
                  <a:pt x="46" y="315"/>
                </a:lnTo>
                <a:lnTo>
                  <a:pt x="45" y="324"/>
                </a:lnTo>
                <a:lnTo>
                  <a:pt x="44" y="328"/>
                </a:lnTo>
                <a:lnTo>
                  <a:pt x="45" y="332"/>
                </a:lnTo>
                <a:lnTo>
                  <a:pt x="47" y="335"/>
                </a:lnTo>
                <a:lnTo>
                  <a:pt x="49" y="340"/>
                </a:lnTo>
                <a:lnTo>
                  <a:pt x="49" y="340"/>
                </a:lnTo>
                <a:lnTo>
                  <a:pt x="54" y="347"/>
                </a:lnTo>
                <a:lnTo>
                  <a:pt x="56" y="354"/>
                </a:lnTo>
                <a:lnTo>
                  <a:pt x="58" y="358"/>
                </a:lnTo>
                <a:lnTo>
                  <a:pt x="60" y="359"/>
                </a:lnTo>
                <a:lnTo>
                  <a:pt x="62" y="362"/>
                </a:lnTo>
                <a:lnTo>
                  <a:pt x="62" y="362"/>
                </a:lnTo>
                <a:lnTo>
                  <a:pt x="65" y="362"/>
                </a:lnTo>
                <a:lnTo>
                  <a:pt x="66" y="360"/>
                </a:lnTo>
                <a:lnTo>
                  <a:pt x="70" y="356"/>
                </a:lnTo>
                <a:lnTo>
                  <a:pt x="74" y="350"/>
                </a:lnTo>
                <a:lnTo>
                  <a:pt x="79" y="341"/>
                </a:lnTo>
                <a:lnTo>
                  <a:pt x="85" y="326"/>
                </a:lnTo>
                <a:lnTo>
                  <a:pt x="89" y="318"/>
                </a:lnTo>
                <a:lnTo>
                  <a:pt x="89" y="318"/>
                </a:lnTo>
                <a:lnTo>
                  <a:pt x="82" y="350"/>
                </a:lnTo>
                <a:lnTo>
                  <a:pt x="76" y="377"/>
                </a:lnTo>
                <a:lnTo>
                  <a:pt x="71" y="401"/>
                </a:lnTo>
                <a:lnTo>
                  <a:pt x="71" y="401"/>
                </a:lnTo>
                <a:lnTo>
                  <a:pt x="69" y="409"/>
                </a:lnTo>
                <a:lnTo>
                  <a:pt x="65" y="415"/>
                </a:lnTo>
                <a:lnTo>
                  <a:pt x="61" y="420"/>
                </a:lnTo>
                <a:lnTo>
                  <a:pt x="58" y="423"/>
                </a:lnTo>
                <a:lnTo>
                  <a:pt x="56" y="429"/>
                </a:lnTo>
                <a:lnTo>
                  <a:pt x="56" y="431"/>
                </a:lnTo>
                <a:lnTo>
                  <a:pt x="57" y="434"/>
                </a:lnTo>
                <a:lnTo>
                  <a:pt x="61" y="442"/>
                </a:lnTo>
                <a:lnTo>
                  <a:pt x="71" y="453"/>
                </a:lnTo>
                <a:lnTo>
                  <a:pt x="71" y="453"/>
                </a:lnTo>
                <a:lnTo>
                  <a:pt x="92" y="473"/>
                </a:lnTo>
                <a:lnTo>
                  <a:pt x="106" y="489"/>
                </a:lnTo>
                <a:lnTo>
                  <a:pt x="120" y="502"/>
                </a:lnTo>
                <a:lnTo>
                  <a:pt x="136" y="518"/>
                </a:lnTo>
                <a:lnTo>
                  <a:pt x="136" y="518"/>
                </a:lnTo>
                <a:lnTo>
                  <a:pt x="141" y="523"/>
                </a:lnTo>
                <a:lnTo>
                  <a:pt x="144" y="529"/>
                </a:lnTo>
                <a:lnTo>
                  <a:pt x="146" y="535"/>
                </a:lnTo>
                <a:lnTo>
                  <a:pt x="148" y="542"/>
                </a:lnTo>
                <a:lnTo>
                  <a:pt x="149" y="556"/>
                </a:lnTo>
                <a:lnTo>
                  <a:pt x="149" y="570"/>
                </a:lnTo>
                <a:lnTo>
                  <a:pt x="147" y="584"/>
                </a:lnTo>
                <a:lnTo>
                  <a:pt x="145" y="597"/>
                </a:lnTo>
                <a:lnTo>
                  <a:pt x="141" y="613"/>
                </a:lnTo>
                <a:lnTo>
                  <a:pt x="141" y="613"/>
                </a:lnTo>
                <a:lnTo>
                  <a:pt x="141" y="618"/>
                </a:lnTo>
                <a:lnTo>
                  <a:pt x="142" y="622"/>
                </a:lnTo>
                <a:lnTo>
                  <a:pt x="144" y="626"/>
                </a:lnTo>
                <a:lnTo>
                  <a:pt x="147" y="631"/>
                </a:lnTo>
                <a:lnTo>
                  <a:pt x="155" y="640"/>
                </a:lnTo>
                <a:lnTo>
                  <a:pt x="162" y="648"/>
                </a:lnTo>
                <a:lnTo>
                  <a:pt x="162" y="648"/>
                </a:lnTo>
                <a:lnTo>
                  <a:pt x="170" y="658"/>
                </a:lnTo>
                <a:lnTo>
                  <a:pt x="173" y="662"/>
                </a:lnTo>
                <a:lnTo>
                  <a:pt x="175" y="663"/>
                </a:lnTo>
                <a:lnTo>
                  <a:pt x="178" y="664"/>
                </a:lnTo>
                <a:lnTo>
                  <a:pt x="179" y="663"/>
                </a:lnTo>
                <a:lnTo>
                  <a:pt x="182" y="660"/>
                </a:lnTo>
                <a:lnTo>
                  <a:pt x="185" y="653"/>
                </a:lnTo>
                <a:lnTo>
                  <a:pt x="188" y="640"/>
                </a:lnTo>
                <a:lnTo>
                  <a:pt x="188" y="640"/>
                </a:lnTo>
                <a:lnTo>
                  <a:pt x="192" y="625"/>
                </a:lnTo>
                <a:lnTo>
                  <a:pt x="196" y="615"/>
                </a:lnTo>
                <a:lnTo>
                  <a:pt x="203" y="597"/>
                </a:lnTo>
                <a:lnTo>
                  <a:pt x="204" y="590"/>
                </a:lnTo>
                <a:lnTo>
                  <a:pt x="204" y="581"/>
                </a:lnTo>
                <a:lnTo>
                  <a:pt x="201" y="572"/>
                </a:lnTo>
                <a:lnTo>
                  <a:pt x="197" y="561"/>
                </a:lnTo>
                <a:lnTo>
                  <a:pt x="197" y="561"/>
                </a:lnTo>
                <a:lnTo>
                  <a:pt x="191" y="550"/>
                </a:lnTo>
                <a:lnTo>
                  <a:pt x="184" y="541"/>
                </a:lnTo>
                <a:lnTo>
                  <a:pt x="172" y="525"/>
                </a:lnTo>
                <a:lnTo>
                  <a:pt x="159" y="511"/>
                </a:lnTo>
                <a:lnTo>
                  <a:pt x="154" y="504"/>
                </a:lnTo>
                <a:lnTo>
                  <a:pt x="149" y="496"/>
                </a:lnTo>
                <a:lnTo>
                  <a:pt x="149" y="496"/>
                </a:lnTo>
                <a:lnTo>
                  <a:pt x="145" y="490"/>
                </a:lnTo>
                <a:lnTo>
                  <a:pt x="142" y="484"/>
                </a:lnTo>
                <a:lnTo>
                  <a:pt x="135" y="477"/>
                </a:lnTo>
                <a:lnTo>
                  <a:pt x="133" y="472"/>
                </a:lnTo>
                <a:lnTo>
                  <a:pt x="131" y="467"/>
                </a:lnTo>
                <a:lnTo>
                  <a:pt x="129" y="459"/>
                </a:lnTo>
                <a:lnTo>
                  <a:pt x="128" y="448"/>
                </a:lnTo>
                <a:lnTo>
                  <a:pt x="128" y="448"/>
                </a:lnTo>
                <a:lnTo>
                  <a:pt x="125" y="419"/>
                </a:lnTo>
                <a:lnTo>
                  <a:pt x="124" y="382"/>
                </a:lnTo>
                <a:lnTo>
                  <a:pt x="123" y="305"/>
                </a:lnTo>
                <a:lnTo>
                  <a:pt x="123" y="305"/>
                </a:lnTo>
                <a:lnTo>
                  <a:pt x="123" y="271"/>
                </a:lnTo>
                <a:lnTo>
                  <a:pt x="125" y="245"/>
                </a:lnTo>
                <a:lnTo>
                  <a:pt x="127" y="229"/>
                </a:lnTo>
                <a:lnTo>
                  <a:pt x="128" y="223"/>
                </a:lnTo>
                <a:lnTo>
                  <a:pt x="128" y="223"/>
                </a:lnTo>
                <a:lnTo>
                  <a:pt x="131" y="227"/>
                </a:lnTo>
                <a:lnTo>
                  <a:pt x="139" y="236"/>
                </a:lnTo>
                <a:lnTo>
                  <a:pt x="143" y="240"/>
                </a:lnTo>
                <a:lnTo>
                  <a:pt x="146" y="242"/>
                </a:lnTo>
                <a:lnTo>
                  <a:pt x="148" y="242"/>
                </a:lnTo>
                <a:lnTo>
                  <a:pt x="149" y="242"/>
                </a:lnTo>
                <a:lnTo>
                  <a:pt x="149" y="240"/>
                </a:lnTo>
                <a:lnTo>
                  <a:pt x="149" y="240"/>
                </a:lnTo>
                <a:lnTo>
                  <a:pt x="148" y="234"/>
                </a:lnTo>
                <a:lnTo>
                  <a:pt x="147" y="228"/>
                </a:lnTo>
                <a:lnTo>
                  <a:pt x="143" y="213"/>
                </a:lnTo>
                <a:lnTo>
                  <a:pt x="137" y="200"/>
                </a:lnTo>
                <a:lnTo>
                  <a:pt x="136" y="194"/>
                </a:lnTo>
                <a:lnTo>
                  <a:pt x="136" y="192"/>
                </a:lnTo>
                <a:lnTo>
                  <a:pt x="136" y="192"/>
                </a:lnTo>
                <a:lnTo>
                  <a:pt x="139" y="186"/>
                </a:lnTo>
                <a:lnTo>
                  <a:pt x="141" y="171"/>
                </a:lnTo>
                <a:lnTo>
                  <a:pt x="144" y="151"/>
                </a:lnTo>
                <a:lnTo>
                  <a:pt x="145" y="123"/>
                </a:lnTo>
                <a:lnTo>
                  <a:pt x="145" y="123"/>
                </a:lnTo>
                <a:lnTo>
                  <a:pt x="145" y="115"/>
                </a:lnTo>
                <a:lnTo>
                  <a:pt x="144" y="107"/>
                </a:lnTo>
                <a:lnTo>
                  <a:pt x="141" y="94"/>
                </a:lnTo>
                <a:lnTo>
                  <a:pt x="135" y="82"/>
                </a:lnTo>
                <a:lnTo>
                  <a:pt x="130" y="72"/>
                </a:lnTo>
                <a:lnTo>
                  <a:pt x="118" y="55"/>
                </a:lnTo>
                <a:lnTo>
                  <a:pt x="114" y="50"/>
                </a:lnTo>
                <a:lnTo>
                  <a:pt x="110" y="44"/>
                </a:lnTo>
                <a:lnTo>
                  <a:pt x="110" y="44"/>
                </a:lnTo>
                <a:lnTo>
                  <a:pt x="106" y="34"/>
                </a:lnTo>
                <a:lnTo>
                  <a:pt x="102" y="27"/>
                </a:lnTo>
                <a:lnTo>
                  <a:pt x="97" y="21"/>
                </a:lnTo>
                <a:lnTo>
                  <a:pt x="92" y="14"/>
                </a:lnTo>
                <a:lnTo>
                  <a:pt x="86" y="7"/>
                </a:lnTo>
                <a:lnTo>
                  <a:pt x="79" y="3"/>
                </a:lnTo>
                <a:lnTo>
                  <a:pt x="71" y="0"/>
                </a:lnTo>
                <a:lnTo>
                  <a:pt x="71" y="0"/>
                </a:lnTo>
                <a:lnTo>
                  <a:pt x="62" y="5"/>
                </a:lnTo>
                <a:lnTo>
                  <a:pt x="54" y="12"/>
                </a:lnTo>
                <a:lnTo>
                  <a:pt x="47" y="19"/>
                </a:lnTo>
                <a:lnTo>
                  <a:pt x="42" y="28"/>
                </a:lnTo>
                <a:lnTo>
                  <a:pt x="36" y="37"/>
                </a:lnTo>
                <a:lnTo>
                  <a:pt x="33" y="46"/>
                </a:lnTo>
                <a:lnTo>
                  <a:pt x="30" y="54"/>
                </a:lnTo>
                <a:lnTo>
                  <a:pt x="28" y="62"/>
                </a:lnTo>
                <a:lnTo>
                  <a:pt x="28" y="62"/>
                </a:lnTo>
                <a:lnTo>
                  <a:pt x="26" y="77"/>
                </a:lnTo>
                <a:lnTo>
                  <a:pt x="24" y="85"/>
                </a:lnTo>
                <a:lnTo>
                  <a:pt x="24" y="93"/>
                </a:lnTo>
                <a:lnTo>
                  <a:pt x="26" y="102"/>
                </a:lnTo>
                <a:lnTo>
                  <a:pt x="28" y="112"/>
                </a:lnTo>
                <a:lnTo>
                  <a:pt x="31" y="123"/>
                </a:lnTo>
                <a:lnTo>
                  <a:pt x="35" y="135"/>
                </a:lnTo>
                <a:lnTo>
                  <a:pt x="35" y="135"/>
                </a:lnTo>
                <a:close/>
              </a:path>
            </a:pathLst>
          </a:custGeom>
          <a:solidFill>
            <a:schemeClr val="tx1"/>
          </a:solidFill>
          <a:ln w="206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8">
            <a:extLst>
              <a:ext uri="{FF2B5EF4-FFF2-40B4-BE49-F238E27FC236}">
                <a16:creationId xmlns:a16="http://schemas.microsoft.com/office/drawing/2014/main" id="{CA7BE2A5-2EAD-4849-AB8C-837BA4819A92}"/>
              </a:ext>
            </a:extLst>
          </p:cNvPr>
          <p:cNvSpPr>
            <a:spLocks/>
          </p:cNvSpPr>
          <p:nvPr/>
        </p:nvSpPr>
        <p:spPr bwMode="auto">
          <a:xfrm>
            <a:off x="8069264" y="4712643"/>
            <a:ext cx="1384624" cy="1448468"/>
          </a:xfrm>
          <a:custGeom>
            <a:avLst/>
            <a:gdLst>
              <a:gd name="T0" fmla="*/ 162 w 694"/>
              <a:gd name="T1" fmla="*/ 476 h 726"/>
              <a:gd name="T2" fmla="*/ 71 w 694"/>
              <a:gd name="T3" fmla="*/ 596 h 726"/>
              <a:gd name="T4" fmla="*/ 8 w 694"/>
              <a:gd name="T5" fmla="*/ 683 h 726"/>
              <a:gd name="T6" fmla="*/ 1 w 694"/>
              <a:gd name="T7" fmla="*/ 708 h 726"/>
              <a:gd name="T8" fmla="*/ 23 w 694"/>
              <a:gd name="T9" fmla="*/ 722 h 726"/>
              <a:gd name="T10" fmla="*/ 85 w 694"/>
              <a:gd name="T11" fmla="*/ 725 h 726"/>
              <a:gd name="T12" fmla="*/ 130 w 694"/>
              <a:gd name="T13" fmla="*/ 715 h 726"/>
              <a:gd name="T14" fmla="*/ 179 w 694"/>
              <a:gd name="T15" fmla="*/ 691 h 726"/>
              <a:gd name="T16" fmla="*/ 217 w 694"/>
              <a:gd name="T17" fmla="*/ 664 h 726"/>
              <a:gd name="T18" fmla="*/ 277 w 694"/>
              <a:gd name="T19" fmla="*/ 602 h 726"/>
              <a:gd name="T20" fmla="*/ 297 w 694"/>
              <a:gd name="T21" fmla="*/ 570 h 726"/>
              <a:gd name="T22" fmla="*/ 351 w 694"/>
              <a:gd name="T23" fmla="*/ 512 h 726"/>
              <a:gd name="T24" fmla="*/ 395 w 694"/>
              <a:gd name="T25" fmla="*/ 480 h 726"/>
              <a:gd name="T26" fmla="*/ 425 w 694"/>
              <a:gd name="T27" fmla="*/ 457 h 726"/>
              <a:gd name="T28" fmla="*/ 414 w 694"/>
              <a:gd name="T29" fmla="*/ 457 h 726"/>
              <a:gd name="T30" fmla="*/ 351 w 694"/>
              <a:gd name="T31" fmla="*/ 480 h 726"/>
              <a:gd name="T32" fmla="*/ 378 w 694"/>
              <a:gd name="T33" fmla="*/ 433 h 726"/>
              <a:gd name="T34" fmla="*/ 444 w 694"/>
              <a:gd name="T35" fmla="*/ 348 h 726"/>
              <a:gd name="T36" fmla="*/ 468 w 694"/>
              <a:gd name="T37" fmla="*/ 314 h 726"/>
              <a:gd name="T38" fmla="*/ 514 w 694"/>
              <a:gd name="T39" fmla="*/ 283 h 726"/>
              <a:gd name="T40" fmla="*/ 661 w 694"/>
              <a:gd name="T41" fmla="*/ 201 h 726"/>
              <a:gd name="T42" fmla="*/ 688 w 694"/>
              <a:gd name="T43" fmla="*/ 188 h 726"/>
              <a:gd name="T44" fmla="*/ 694 w 694"/>
              <a:gd name="T45" fmla="*/ 178 h 726"/>
              <a:gd name="T46" fmla="*/ 675 w 694"/>
              <a:gd name="T47" fmla="*/ 157 h 726"/>
              <a:gd name="T48" fmla="*/ 647 w 694"/>
              <a:gd name="T49" fmla="*/ 117 h 726"/>
              <a:gd name="T50" fmla="*/ 627 w 694"/>
              <a:gd name="T51" fmla="*/ 88 h 726"/>
              <a:gd name="T52" fmla="*/ 591 w 694"/>
              <a:gd name="T53" fmla="*/ 71 h 726"/>
              <a:gd name="T54" fmla="*/ 546 w 694"/>
              <a:gd name="T55" fmla="*/ 57 h 726"/>
              <a:gd name="T56" fmla="*/ 492 w 694"/>
              <a:gd name="T57" fmla="*/ 31 h 726"/>
              <a:gd name="T58" fmla="*/ 450 w 694"/>
              <a:gd name="T59" fmla="*/ 6 h 726"/>
              <a:gd name="T60" fmla="*/ 430 w 694"/>
              <a:gd name="T61" fmla="*/ 1 h 726"/>
              <a:gd name="T62" fmla="*/ 423 w 694"/>
              <a:gd name="T63" fmla="*/ 10 h 726"/>
              <a:gd name="T64" fmla="*/ 415 w 694"/>
              <a:gd name="T65" fmla="*/ 55 h 726"/>
              <a:gd name="T66" fmla="*/ 414 w 694"/>
              <a:gd name="T67" fmla="*/ 92 h 726"/>
              <a:gd name="T68" fmla="*/ 415 w 694"/>
              <a:gd name="T69" fmla="*/ 129 h 726"/>
              <a:gd name="T70" fmla="*/ 405 w 694"/>
              <a:gd name="T71" fmla="*/ 165 h 726"/>
              <a:gd name="T72" fmla="*/ 392 w 694"/>
              <a:gd name="T73" fmla="*/ 192 h 726"/>
              <a:gd name="T74" fmla="*/ 340 w 694"/>
              <a:gd name="T75" fmla="*/ 257 h 726"/>
              <a:gd name="T76" fmla="*/ 357 w 694"/>
              <a:gd name="T77" fmla="*/ 215 h 726"/>
              <a:gd name="T78" fmla="*/ 370 w 694"/>
              <a:gd name="T79" fmla="*/ 166 h 726"/>
              <a:gd name="T80" fmla="*/ 360 w 694"/>
              <a:gd name="T81" fmla="*/ 154 h 726"/>
              <a:gd name="T82" fmla="*/ 336 w 694"/>
              <a:gd name="T83" fmla="*/ 159 h 726"/>
              <a:gd name="T84" fmla="*/ 312 w 694"/>
              <a:gd name="T85" fmla="*/ 187 h 726"/>
              <a:gd name="T86" fmla="*/ 282 w 694"/>
              <a:gd name="T87" fmla="*/ 210 h 726"/>
              <a:gd name="T88" fmla="*/ 277 w 694"/>
              <a:gd name="T89" fmla="*/ 216 h 726"/>
              <a:gd name="T90" fmla="*/ 271 w 694"/>
              <a:gd name="T91" fmla="*/ 231 h 726"/>
              <a:gd name="T92" fmla="*/ 260 w 694"/>
              <a:gd name="T93" fmla="*/ 259 h 726"/>
              <a:gd name="T94" fmla="*/ 244 w 694"/>
              <a:gd name="T95" fmla="*/ 296 h 726"/>
              <a:gd name="T96" fmla="*/ 224 w 694"/>
              <a:gd name="T97" fmla="*/ 354 h 726"/>
              <a:gd name="T98" fmla="*/ 214 w 694"/>
              <a:gd name="T99" fmla="*/ 413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94" h="726">
                <a:moveTo>
                  <a:pt x="214" y="413"/>
                </a:moveTo>
                <a:lnTo>
                  <a:pt x="214" y="413"/>
                </a:lnTo>
                <a:lnTo>
                  <a:pt x="199" y="431"/>
                </a:lnTo>
                <a:lnTo>
                  <a:pt x="162" y="476"/>
                </a:lnTo>
                <a:lnTo>
                  <a:pt x="115" y="535"/>
                </a:lnTo>
                <a:lnTo>
                  <a:pt x="91" y="567"/>
                </a:lnTo>
                <a:lnTo>
                  <a:pt x="71" y="596"/>
                </a:lnTo>
                <a:lnTo>
                  <a:pt x="71" y="596"/>
                </a:lnTo>
                <a:lnTo>
                  <a:pt x="51" y="623"/>
                </a:lnTo>
                <a:lnTo>
                  <a:pt x="34" y="646"/>
                </a:lnTo>
                <a:lnTo>
                  <a:pt x="19" y="667"/>
                </a:lnTo>
                <a:lnTo>
                  <a:pt x="8" y="683"/>
                </a:lnTo>
                <a:lnTo>
                  <a:pt x="3" y="690"/>
                </a:lnTo>
                <a:lnTo>
                  <a:pt x="1" y="697"/>
                </a:lnTo>
                <a:lnTo>
                  <a:pt x="0" y="703"/>
                </a:lnTo>
                <a:lnTo>
                  <a:pt x="1" y="708"/>
                </a:lnTo>
                <a:lnTo>
                  <a:pt x="3" y="713"/>
                </a:lnTo>
                <a:lnTo>
                  <a:pt x="8" y="716"/>
                </a:lnTo>
                <a:lnTo>
                  <a:pt x="14" y="720"/>
                </a:lnTo>
                <a:lnTo>
                  <a:pt x="23" y="722"/>
                </a:lnTo>
                <a:lnTo>
                  <a:pt x="23" y="722"/>
                </a:lnTo>
                <a:lnTo>
                  <a:pt x="42" y="725"/>
                </a:lnTo>
                <a:lnTo>
                  <a:pt x="64" y="726"/>
                </a:lnTo>
                <a:lnTo>
                  <a:pt x="85" y="725"/>
                </a:lnTo>
                <a:lnTo>
                  <a:pt x="97" y="724"/>
                </a:lnTo>
                <a:lnTo>
                  <a:pt x="108" y="722"/>
                </a:lnTo>
                <a:lnTo>
                  <a:pt x="120" y="719"/>
                </a:lnTo>
                <a:lnTo>
                  <a:pt x="130" y="715"/>
                </a:lnTo>
                <a:lnTo>
                  <a:pt x="142" y="710"/>
                </a:lnTo>
                <a:lnTo>
                  <a:pt x="155" y="706"/>
                </a:lnTo>
                <a:lnTo>
                  <a:pt x="167" y="699"/>
                </a:lnTo>
                <a:lnTo>
                  <a:pt x="179" y="691"/>
                </a:lnTo>
                <a:lnTo>
                  <a:pt x="192" y="684"/>
                </a:lnTo>
                <a:lnTo>
                  <a:pt x="205" y="674"/>
                </a:lnTo>
                <a:lnTo>
                  <a:pt x="205" y="674"/>
                </a:lnTo>
                <a:lnTo>
                  <a:pt x="217" y="664"/>
                </a:lnTo>
                <a:lnTo>
                  <a:pt x="229" y="655"/>
                </a:lnTo>
                <a:lnTo>
                  <a:pt x="249" y="636"/>
                </a:lnTo>
                <a:lnTo>
                  <a:pt x="265" y="619"/>
                </a:lnTo>
                <a:lnTo>
                  <a:pt x="277" y="602"/>
                </a:lnTo>
                <a:lnTo>
                  <a:pt x="286" y="589"/>
                </a:lnTo>
                <a:lnTo>
                  <a:pt x="292" y="579"/>
                </a:lnTo>
                <a:lnTo>
                  <a:pt x="297" y="570"/>
                </a:lnTo>
                <a:lnTo>
                  <a:pt x="297" y="570"/>
                </a:lnTo>
                <a:lnTo>
                  <a:pt x="302" y="563"/>
                </a:lnTo>
                <a:lnTo>
                  <a:pt x="316" y="547"/>
                </a:lnTo>
                <a:lnTo>
                  <a:pt x="338" y="525"/>
                </a:lnTo>
                <a:lnTo>
                  <a:pt x="351" y="512"/>
                </a:lnTo>
                <a:lnTo>
                  <a:pt x="366" y="500"/>
                </a:lnTo>
                <a:lnTo>
                  <a:pt x="366" y="500"/>
                </a:lnTo>
                <a:lnTo>
                  <a:pt x="381" y="489"/>
                </a:lnTo>
                <a:lnTo>
                  <a:pt x="395" y="480"/>
                </a:lnTo>
                <a:lnTo>
                  <a:pt x="417" y="465"/>
                </a:lnTo>
                <a:lnTo>
                  <a:pt x="423" y="460"/>
                </a:lnTo>
                <a:lnTo>
                  <a:pt x="425" y="458"/>
                </a:lnTo>
                <a:lnTo>
                  <a:pt x="425" y="457"/>
                </a:lnTo>
                <a:lnTo>
                  <a:pt x="425" y="457"/>
                </a:lnTo>
                <a:lnTo>
                  <a:pt x="423" y="456"/>
                </a:lnTo>
                <a:lnTo>
                  <a:pt x="414" y="457"/>
                </a:lnTo>
                <a:lnTo>
                  <a:pt x="414" y="457"/>
                </a:lnTo>
                <a:lnTo>
                  <a:pt x="402" y="459"/>
                </a:lnTo>
                <a:lnTo>
                  <a:pt x="390" y="462"/>
                </a:lnTo>
                <a:lnTo>
                  <a:pt x="368" y="471"/>
                </a:lnTo>
                <a:lnTo>
                  <a:pt x="351" y="480"/>
                </a:lnTo>
                <a:lnTo>
                  <a:pt x="344" y="483"/>
                </a:lnTo>
                <a:lnTo>
                  <a:pt x="344" y="483"/>
                </a:lnTo>
                <a:lnTo>
                  <a:pt x="354" y="469"/>
                </a:lnTo>
                <a:lnTo>
                  <a:pt x="378" y="433"/>
                </a:lnTo>
                <a:lnTo>
                  <a:pt x="411" y="390"/>
                </a:lnTo>
                <a:lnTo>
                  <a:pt x="428" y="368"/>
                </a:lnTo>
                <a:lnTo>
                  <a:pt x="444" y="348"/>
                </a:lnTo>
                <a:lnTo>
                  <a:pt x="444" y="348"/>
                </a:lnTo>
                <a:lnTo>
                  <a:pt x="456" y="333"/>
                </a:lnTo>
                <a:lnTo>
                  <a:pt x="463" y="324"/>
                </a:lnTo>
                <a:lnTo>
                  <a:pt x="466" y="318"/>
                </a:lnTo>
                <a:lnTo>
                  <a:pt x="468" y="314"/>
                </a:lnTo>
                <a:lnTo>
                  <a:pt x="470" y="310"/>
                </a:lnTo>
                <a:lnTo>
                  <a:pt x="478" y="305"/>
                </a:lnTo>
                <a:lnTo>
                  <a:pt x="514" y="283"/>
                </a:lnTo>
                <a:lnTo>
                  <a:pt x="514" y="283"/>
                </a:lnTo>
                <a:lnTo>
                  <a:pt x="564" y="254"/>
                </a:lnTo>
                <a:lnTo>
                  <a:pt x="605" y="232"/>
                </a:lnTo>
                <a:lnTo>
                  <a:pt x="637" y="215"/>
                </a:lnTo>
                <a:lnTo>
                  <a:pt x="661" y="201"/>
                </a:lnTo>
                <a:lnTo>
                  <a:pt x="661" y="201"/>
                </a:lnTo>
                <a:lnTo>
                  <a:pt x="671" y="195"/>
                </a:lnTo>
                <a:lnTo>
                  <a:pt x="681" y="191"/>
                </a:lnTo>
                <a:lnTo>
                  <a:pt x="688" y="188"/>
                </a:lnTo>
                <a:lnTo>
                  <a:pt x="693" y="184"/>
                </a:lnTo>
                <a:lnTo>
                  <a:pt x="694" y="183"/>
                </a:lnTo>
                <a:lnTo>
                  <a:pt x="694" y="181"/>
                </a:lnTo>
                <a:lnTo>
                  <a:pt x="694" y="178"/>
                </a:lnTo>
                <a:lnTo>
                  <a:pt x="692" y="176"/>
                </a:lnTo>
                <a:lnTo>
                  <a:pt x="685" y="168"/>
                </a:lnTo>
                <a:lnTo>
                  <a:pt x="675" y="157"/>
                </a:lnTo>
                <a:lnTo>
                  <a:pt x="675" y="157"/>
                </a:lnTo>
                <a:lnTo>
                  <a:pt x="663" y="145"/>
                </a:lnTo>
                <a:lnTo>
                  <a:pt x="655" y="135"/>
                </a:lnTo>
                <a:lnTo>
                  <a:pt x="651" y="126"/>
                </a:lnTo>
                <a:lnTo>
                  <a:pt x="647" y="117"/>
                </a:lnTo>
                <a:lnTo>
                  <a:pt x="644" y="108"/>
                </a:lnTo>
                <a:lnTo>
                  <a:pt x="641" y="102"/>
                </a:lnTo>
                <a:lnTo>
                  <a:pt x="635" y="94"/>
                </a:lnTo>
                <a:lnTo>
                  <a:pt x="627" y="88"/>
                </a:lnTo>
                <a:lnTo>
                  <a:pt x="627" y="88"/>
                </a:lnTo>
                <a:lnTo>
                  <a:pt x="612" y="79"/>
                </a:lnTo>
                <a:lnTo>
                  <a:pt x="602" y="75"/>
                </a:lnTo>
                <a:lnTo>
                  <a:pt x="591" y="71"/>
                </a:lnTo>
                <a:lnTo>
                  <a:pt x="570" y="66"/>
                </a:lnTo>
                <a:lnTo>
                  <a:pt x="570" y="66"/>
                </a:lnTo>
                <a:lnTo>
                  <a:pt x="557" y="62"/>
                </a:lnTo>
                <a:lnTo>
                  <a:pt x="546" y="57"/>
                </a:lnTo>
                <a:lnTo>
                  <a:pt x="529" y="48"/>
                </a:lnTo>
                <a:lnTo>
                  <a:pt x="512" y="39"/>
                </a:lnTo>
                <a:lnTo>
                  <a:pt x="503" y="34"/>
                </a:lnTo>
                <a:lnTo>
                  <a:pt x="492" y="31"/>
                </a:lnTo>
                <a:lnTo>
                  <a:pt x="492" y="31"/>
                </a:lnTo>
                <a:lnTo>
                  <a:pt x="481" y="27"/>
                </a:lnTo>
                <a:lnTo>
                  <a:pt x="470" y="20"/>
                </a:lnTo>
                <a:lnTo>
                  <a:pt x="450" y="6"/>
                </a:lnTo>
                <a:lnTo>
                  <a:pt x="441" y="2"/>
                </a:lnTo>
                <a:lnTo>
                  <a:pt x="438" y="1"/>
                </a:lnTo>
                <a:lnTo>
                  <a:pt x="433" y="0"/>
                </a:lnTo>
                <a:lnTo>
                  <a:pt x="430" y="1"/>
                </a:lnTo>
                <a:lnTo>
                  <a:pt x="427" y="2"/>
                </a:lnTo>
                <a:lnTo>
                  <a:pt x="425" y="5"/>
                </a:lnTo>
                <a:lnTo>
                  <a:pt x="423" y="10"/>
                </a:lnTo>
                <a:lnTo>
                  <a:pt x="423" y="10"/>
                </a:lnTo>
                <a:lnTo>
                  <a:pt x="419" y="20"/>
                </a:lnTo>
                <a:lnTo>
                  <a:pt x="417" y="32"/>
                </a:lnTo>
                <a:lnTo>
                  <a:pt x="416" y="44"/>
                </a:lnTo>
                <a:lnTo>
                  <a:pt x="415" y="55"/>
                </a:lnTo>
                <a:lnTo>
                  <a:pt x="415" y="75"/>
                </a:lnTo>
                <a:lnTo>
                  <a:pt x="414" y="88"/>
                </a:lnTo>
                <a:lnTo>
                  <a:pt x="414" y="88"/>
                </a:lnTo>
                <a:lnTo>
                  <a:pt x="414" y="92"/>
                </a:lnTo>
                <a:lnTo>
                  <a:pt x="414" y="97"/>
                </a:lnTo>
                <a:lnTo>
                  <a:pt x="415" y="109"/>
                </a:lnTo>
                <a:lnTo>
                  <a:pt x="415" y="122"/>
                </a:lnTo>
                <a:lnTo>
                  <a:pt x="415" y="129"/>
                </a:lnTo>
                <a:lnTo>
                  <a:pt x="414" y="135"/>
                </a:lnTo>
                <a:lnTo>
                  <a:pt x="414" y="135"/>
                </a:lnTo>
                <a:lnTo>
                  <a:pt x="411" y="150"/>
                </a:lnTo>
                <a:lnTo>
                  <a:pt x="405" y="165"/>
                </a:lnTo>
                <a:lnTo>
                  <a:pt x="400" y="179"/>
                </a:lnTo>
                <a:lnTo>
                  <a:pt x="397" y="185"/>
                </a:lnTo>
                <a:lnTo>
                  <a:pt x="392" y="192"/>
                </a:lnTo>
                <a:lnTo>
                  <a:pt x="392" y="192"/>
                </a:lnTo>
                <a:lnTo>
                  <a:pt x="365" y="227"/>
                </a:lnTo>
                <a:lnTo>
                  <a:pt x="350" y="245"/>
                </a:lnTo>
                <a:lnTo>
                  <a:pt x="340" y="257"/>
                </a:lnTo>
                <a:lnTo>
                  <a:pt x="340" y="257"/>
                </a:lnTo>
                <a:lnTo>
                  <a:pt x="339" y="257"/>
                </a:lnTo>
                <a:lnTo>
                  <a:pt x="339" y="256"/>
                </a:lnTo>
                <a:lnTo>
                  <a:pt x="343" y="247"/>
                </a:lnTo>
                <a:lnTo>
                  <a:pt x="357" y="215"/>
                </a:lnTo>
                <a:lnTo>
                  <a:pt x="364" y="196"/>
                </a:lnTo>
                <a:lnTo>
                  <a:pt x="369" y="180"/>
                </a:lnTo>
                <a:lnTo>
                  <a:pt x="370" y="172"/>
                </a:lnTo>
                <a:lnTo>
                  <a:pt x="370" y="166"/>
                </a:lnTo>
                <a:lnTo>
                  <a:pt x="369" y="160"/>
                </a:lnTo>
                <a:lnTo>
                  <a:pt x="366" y="157"/>
                </a:lnTo>
                <a:lnTo>
                  <a:pt x="366" y="157"/>
                </a:lnTo>
                <a:lnTo>
                  <a:pt x="360" y="154"/>
                </a:lnTo>
                <a:lnTo>
                  <a:pt x="353" y="152"/>
                </a:lnTo>
                <a:lnTo>
                  <a:pt x="347" y="153"/>
                </a:lnTo>
                <a:lnTo>
                  <a:pt x="341" y="155"/>
                </a:lnTo>
                <a:lnTo>
                  <a:pt x="336" y="159"/>
                </a:lnTo>
                <a:lnTo>
                  <a:pt x="330" y="165"/>
                </a:lnTo>
                <a:lnTo>
                  <a:pt x="318" y="179"/>
                </a:lnTo>
                <a:lnTo>
                  <a:pt x="318" y="179"/>
                </a:lnTo>
                <a:lnTo>
                  <a:pt x="312" y="187"/>
                </a:lnTo>
                <a:lnTo>
                  <a:pt x="306" y="192"/>
                </a:lnTo>
                <a:lnTo>
                  <a:pt x="296" y="201"/>
                </a:lnTo>
                <a:lnTo>
                  <a:pt x="287" y="207"/>
                </a:lnTo>
                <a:lnTo>
                  <a:pt x="282" y="210"/>
                </a:lnTo>
                <a:lnTo>
                  <a:pt x="279" y="214"/>
                </a:lnTo>
                <a:lnTo>
                  <a:pt x="279" y="214"/>
                </a:lnTo>
                <a:lnTo>
                  <a:pt x="277" y="216"/>
                </a:lnTo>
                <a:lnTo>
                  <a:pt x="277" y="216"/>
                </a:lnTo>
                <a:lnTo>
                  <a:pt x="278" y="213"/>
                </a:lnTo>
                <a:lnTo>
                  <a:pt x="278" y="213"/>
                </a:lnTo>
                <a:lnTo>
                  <a:pt x="277" y="217"/>
                </a:lnTo>
                <a:lnTo>
                  <a:pt x="271" y="231"/>
                </a:lnTo>
                <a:lnTo>
                  <a:pt x="271" y="231"/>
                </a:lnTo>
                <a:lnTo>
                  <a:pt x="265" y="242"/>
                </a:lnTo>
                <a:lnTo>
                  <a:pt x="263" y="250"/>
                </a:lnTo>
                <a:lnTo>
                  <a:pt x="260" y="259"/>
                </a:lnTo>
                <a:lnTo>
                  <a:pt x="259" y="265"/>
                </a:lnTo>
                <a:lnTo>
                  <a:pt x="256" y="271"/>
                </a:lnTo>
                <a:lnTo>
                  <a:pt x="252" y="282"/>
                </a:lnTo>
                <a:lnTo>
                  <a:pt x="244" y="296"/>
                </a:lnTo>
                <a:lnTo>
                  <a:pt x="244" y="296"/>
                </a:lnTo>
                <a:lnTo>
                  <a:pt x="236" y="315"/>
                </a:lnTo>
                <a:lnTo>
                  <a:pt x="229" y="334"/>
                </a:lnTo>
                <a:lnTo>
                  <a:pt x="224" y="354"/>
                </a:lnTo>
                <a:lnTo>
                  <a:pt x="221" y="372"/>
                </a:lnTo>
                <a:lnTo>
                  <a:pt x="215" y="402"/>
                </a:lnTo>
                <a:lnTo>
                  <a:pt x="214" y="413"/>
                </a:lnTo>
                <a:lnTo>
                  <a:pt x="214" y="413"/>
                </a:lnTo>
                <a:close/>
              </a:path>
            </a:pathLst>
          </a:custGeom>
          <a:solidFill>
            <a:schemeClr val="tx1"/>
          </a:solidFill>
          <a:ln w="206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E02E91B9-E40D-4AEC-B3B7-FEDFBB03014D}"/>
              </a:ext>
            </a:extLst>
          </p:cNvPr>
          <p:cNvSpPr>
            <a:spLocks/>
          </p:cNvSpPr>
          <p:nvPr/>
        </p:nvSpPr>
        <p:spPr bwMode="auto">
          <a:xfrm>
            <a:off x="4205287" y="1306338"/>
            <a:ext cx="1463874" cy="951088"/>
          </a:xfrm>
          <a:custGeom>
            <a:avLst/>
            <a:gdLst>
              <a:gd name="T0" fmla="*/ 223 w 511"/>
              <a:gd name="T1" fmla="*/ 30 h 332"/>
              <a:gd name="T2" fmla="*/ 141 w 511"/>
              <a:gd name="T3" fmla="*/ 10 h 332"/>
              <a:gd name="T4" fmla="*/ 73 w 511"/>
              <a:gd name="T5" fmla="*/ 1 h 332"/>
              <a:gd name="T6" fmla="*/ 19 w 511"/>
              <a:gd name="T7" fmla="*/ 1 h 332"/>
              <a:gd name="T8" fmla="*/ 2 w 511"/>
              <a:gd name="T9" fmla="*/ 6 h 332"/>
              <a:gd name="T10" fmla="*/ 0 w 511"/>
              <a:gd name="T11" fmla="*/ 12 h 332"/>
              <a:gd name="T12" fmla="*/ 6 w 511"/>
              <a:gd name="T13" fmla="*/ 25 h 332"/>
              <a:gd name="T14" fmla="*/ 6 w 511"/>
              <a:gd name="T15" fmla="*/ 27 h 332"/>
              <a:gd name="T16" fmla="*/ 0 w 511"/>
              <a:gd name="T17" fmla="*/ 31 h 332"/>
              <a:gd name="T18" fmla="*/ 2 w 511"/>
              <a:gd name="T19" fmla="*/ 36 h 332"/>
              <a:gd name="T20" fmla="*/ 40 w 511"/>
              <a:gd name="T21" fmla="*/ 85 h 332"/>
              <a:gd name="T22" fmla="*/ 70 w 511"/>
              <a:gd name="T23" fmla="*/ 111 h 332"/>
              <a:gd name="T24" fmla="*/ 108 w 511"/>
              <a:gd name="T25" fmla="*/ 134 h 332"/>
              <a:gd name="T26" fmla="*/ 137 w 511"/>
              <a:gd name="T27" fmla="*/ 145 h 332"/>
              <a:gd name="T28" fmla="*/ 222 w 511"/>
              <a:gd name="T29" fmla="*/ 160 h 332"/>
              <a:gd name="T30" fmla="*/ 299 w 511"/>
              <a:gd name="T31" fmla="*/ 168 h 332"/>
              <a:gd name="T32" fmla="*/ 311 w 511"/>
              <a:gd name="T33" fmla="*/ 171 h 332"/>
              <a:gd name="T34" fmla="*/ 329 w 511"/>
              <a:gd name="T35" fmla="*/ 176 h 332"/>
              <a:gd name="T36" fmla="*/ 350 w 511"/>
              <a:gd name="T37" fmla="*/ 193 h 332"/>
              <a:gd name="T38" fmla="*/ 367 w 511"/>
              <a:gd name="T39" fmla="*/ 210 h 332"/>
              <a:gd name="T40" fmla="*/ 382 w 511"/>
              <a:gd name="T41" fmla="*/ 238 h 332"/>
              <a:gd name="T42" fmla="*/ 389 w 511"/>
              <a:gd name="T43" fmla="*/ 253 h 332"/>
              <a:gd name="T44" fmla="*/ 405 w 511"/>
              <a:gd name="T45" fmla="*/ 273 h 332"/>
              <a:gd name="T46" fmla="*/ 413 w 511"/>
              <a:gd name="T47" fmla="*/ 285 h 332"/>
              <a:gd name="T48" fmla="*/ 418 w 511"/>
              <a:gd name="T49" fmla="*/ 321 h 332"/>
              <a:gd name="T50" fmla="*/ 419 w 511"/>
              <a:gd name="T51" fmla="*/ 332 h 332"/>
              <a:gd name="T52" fmla="*/ 420 w 511"/>
              <a:gd name="T53" fmla="*/ 322 h 332"/>
              <a:gd name="T54" fmla="*/ 430 w 511"/>
              <a:gd name="T55" fmla="*/ 312 h 332"/>
              <a:gd name="T56" fmla="*/ 440 w 511"/>
              <a:gd name="T57" fmla="*/ 309 h 332"/>
              <a:gd name="T58" fmla="*/ 451 w 511"/>
              <a:gd name="T59" fmla="*/ 297 h 332"/>
              <a:gd name="T60" fmla="*/ 458 w 511"/>
              <a:gd name="T61" fmla="*/ 277 h 332"/>
              <a:gd name="T62" fmla="*/ 467 w 511"/>
              <a:gd name="T63" fmla="*/ 266 h 332"/>
              <a:gd name="T64" fmla="*/ 483 w 511"/>
              <a:gd name="T65" fmla="*/ 251 h 332"/>
              <a:gd name="T66" fmla="*/ 492 w 511"/>
              <a:gd name="T67" fmla="*/ 228 h 332"/>
              <a:gd name="T68" fmla="*/ 489 w 511"/>
              <a:gd name="T69" fmla="*/ 210 h 332"/>
              <a:gd name="T70" fmla="*/ 479 w 511"/>
              <a:gd name="T71" fmla="*/ 182 h 332"/>
              <a:gd name="T72" fmla="*/ 483 w 511"/>
              <a:gd name="T73" fmla="*/ 165 h 332"/>
              <a:gd name="T74" fmla="*/ 494 w 511"/>
              <a:gd name="T75" fmla="*/ 149 h 332"/>
              <a:gd name="T76" fmla="*/ 503 w 511"/>
              <a:gd name="T77" fmla="*/ 124 h 332"/>
              <a:gd name="T78" fmla="*/ 506 w 511"/>
              <a:gd name="T79" fmla="*/ 101 h 332"/>
              <a:gd name="T80" fmla="*/ 511 w 511"/>
              <a:gd name="T81" fmla="*/ 84 h 332"/>
              <a:gd name="T82" fmla="*/ 499 w 511"/>
              <a:gd name="T83" fmla="*/ 92 h 332"/>
              <a:gd name="T84" fmla="*/ 476 w 511"/>
              <a:gd name="T85" fmla="*/ 103 h 332"/>
              <a:gd name="T86" fmla="*/ 452 w 511"/>
              <a:gd name="T87" fmla="*/ 109 h 332"/>
              <a:gd name="T88" fmla="*/ 424 w 511"/>
              <a:gd name="T89" fmla="*/ 114 h 332"/>
              <a:gd name="T90" fmla="*/ 398 w 511"/>
              <a:gd name="T91" fmla="*/ 115 h 332"/>
              <a:gd name="T92" fmla="*/ 384 w 511"/>
              <a:gd name="T93" fmla="*/ 112 h 332"/>
              <a:gd name="T94" fmla="*/ 377 w 511"/>
              <a:gd name="T95" fmla="*/ 107 h 332"/>
              <a:gd name="T96" fmla="*/ 363 w 511"/>
              <a:gd name="T97" fmla="*/ 75 h 332"/>
              <a:gd name="T98" fmla="*/ 363 w 511"/>
              <a:gd name="T99" fmla="*/ 68 h 332"/>
              <a:gd name="T100" fmla="*/ 357 w 511"/>
              <a:gd name="T101" fmla="*/ 63 h 332"/>
              <a:gd name="T102" fmla="*/ 347 w 511"/>
              <a:gd name="T103" fmla="*/ 61 h 332"/>
              <a:gd name="T104" fmla="*/ 337 w 511"/>
              <a:gd name="T105" fmla="*/ 58 h 332"/>
              <a:gd name="T106" fmla="*/ 324 w 511"/>
              <a:gd name="T107" fmla="*/ 52 h 332"/>
              <a:gd name="T108" fmla="*/ 304 w 511"/>
              <a:gd name="T109" fmla="*/ 47 h 332"/>
              <a:gd name="T110" fmla="*/ 289 w 511"/>
              <a:gd name="T111" fmla="*/ 40 h 332"/>
              <a:gd name="T112" fmla="*/ 272 w 511"/>
              <a:gd name="T113" fmla="*/ 27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11" h="332">
                <a:moveTo>
                  <a:pt x="259" y="40"/>
                </a:moveTo>
                <a:lnTo>
                  <a:pt x="259" y="40"/>
                </a:lnTo>
                <a:lnTo>
                  <a:pt x="223" y="30"/>
                </a:lnTo>
                <a:lnTo>
                  <a:pt x="185" y="20"/>
                </a:lnTo>
                <a:lnTo>
                  <a:pt x="141" y="10"/>
                </a:lnTo>
                <a:lnTo>
                  <a:pt x="141" y="10"/>
                </a:lnTo>
                <a:lnTo>
                  <a:pt x="119" y="6"/>
                </a:lnTo>
                <a:lnTo>
                  <a:pt x="96" y="4"/>
                </a:lnTo>
                <a:lnTo>
                  <a:pt x="73" y="1"/>
                </a:lnTo>
                <a:lnTo>
                  <a:pt x="51" y="0"/>
                </a:lnTo>
                <a:lnTo>
                  <a:pt x="33" y="1"/>
                </a:lnTo>
                <a:lnTo>
                  <a:pt x="19" y="1"/>
                </a:lnTo>
                <a:lnTo>
                  <a:pt x="8" y="4"/>
                </a:lnTo>
                <a:lnTo>
                  <a:pt x="4" y="5"/>
                </a:lnTo>
                <a:lnTo>
                  <a:pt x="2" y="6"/>
                </a:lnTo>
                <a:lnTo>
                  <a:pt x="2" y="6"/>
                </a:lnTo>
                <a:lnTo>
                  <a:pt x="1" y="9"/>
                </a:lnTo>
                <a:lnTo>
                  <a:pt x="0" y="12"/>
                </a:lnTo>
                <a:lnTo>
                  <a:pt x="1" y="16"/>
                </a:lnTo>
                <a:lnTo>
                  <a:pt x="2" y="20"/>
                </a:lnTo>
                <a:lnTo>
                  <a:pt x="6" y="25"/>
                </a:lnTo>
                <a:lnTo>
                  <a:pt x="7" y="27"/>
                </a:lnTo>
                <a:lnTo>
                  <a:pt x="7" y="27"/>
                </a:lnTo>
                <a:lnTo>
                  <a:pt x="6" y="27"/>
                </a:lnTo>
                <a:lnTo>
                  <a:pt x="2" y="29"/>
                </a:lnTo>
                <a:lnTo>
                  <a:pt x="1" y="30"/>
                </a:lnTo>
                <a:lnTo>
                  <a:pt x="0" y="31"/>
                </a:lnTo>
                <a:lnTo>
                  <a:pt x="0" y="33"/>
                </a:lnTo>
                <a:lnTo>
                  <a:pt x="2" y="36"/>
                </a:lnTo>
                <a:lnTo>
                  <a:pt x="2" y="36"/>
                </a:lnTo>
                <a:lnTo>
                  <a:pt x="14" y="54"/>
                </a:lnTo>
                <a:lnTo>
                  <a:pt x="25" y="69"/>
                </a:lnTo>
                <a:lnTo>
                  <a:pt x="40" y="85"/>
                </a:lnTo>
                <a:lnTo>
                  <a:pt x="49" y="94"/>
                </a:lnTo>
                <a:lnTo>
                  <a:pt x="59" y="102"/>
                </a:lnTo>
                <a:lnTo>
                  <a:pt x="70" y="111"/>
                </a:lnTo>
                <a:lnTo>
                  <a:pt x="82" y="120"/>
                </a:lnTo>
                <a:lnTo>
                  <a:pt x="94" y="127"/>
                </a:lnTo>
                <a:lnTo>
                  <a:pt x="108" y="134"/>
                </a:lnTo>
                <a:lnTo>
                  <a:pt x="122" y="139"/>
                </a:lnTo>
                <a:lnTo>
                  <a:pt x="137" y="145"/>
                </a:lnTo>
                <a:lnTo>
                  <a:pt x="137" y="145"/>
                </a:lnTo>
                <a:lnTo>
                  <a:pt x="167" y="152"/>
                </a:lnTo>
                <a:lnTo>
                  <a:pt x="196" y="157"/>
                </a:lnTo>
                <a:lnTo>
                  <a:pt x="222" y="160"/>
                </a:lnTo>
                <a:lnTo>
                  <a:pt x="246" y="162"/>
                </a:lnTo>
                <a:lnTo>
                  <a:pt x="284" y="164"/>
                </a:lnTo>
                <a:lnTo>
                  <a:pt x="299" y="168"/>
                </a:lnTo>
                <a:lnTo>
                  <a:pt x="305" y="169"/>
                </a:lnTo>
                <a:lnTo>
                  <a:pt x="311" y="171"/>
                </a:lnTo>
                <a:lnTo>
                  <a:pt x="311" y="171"/>
                </a:lnTo>
                <a:lnTo>
                  <a:pt x="319" y="174"/>
                </a:lnTo>
                <a:lnTo>
                  <a:pt x="324" y="175"/>
                </a:lnTo>
                <a:lnTo>
                  <a:pt x="329" y="176"/>
                </a:lnTo>
                <a:lnTo>
                  <a:pt x="331" y="177"/>
                </a:lnTo>
                <a:lnTo>
                  <a:pt x="335" y="179"/>
                </a:lnTo>
                <a:lnTo>
                  <a:pt x="350" y="193"/>
                </a:lnTo>
                <a:lnTo>
                  <a:pt x="350" y="193"/>
                </a:lnTo>
                <a:lnTo>
                  <a:pt x="360" y="202"/>
                </a:lnTo>
                <a:lnTo>
                  <a:pt x="367" y="210"/>
                </a:lnTo>
                <a:lnTo>
                  <a:pt x="373" y="217"/>
                </a:lnTo>
                <a:lnTo>
                  <a:pt x="376" y="224"/>
                </a:lnTo>
                <a:lnTo>
                  <a:pt x="382" y="238"/>
                </a:lnTo>
                <a:lnTo>
                  <a:pt x="385" y="246"/>
                </a:lnTo>
                <a:lnTo>
                  <a:pt x="389" y="253"/>
                </a:lnTo>
                <a:lnTo>
                  <a:pt x="389" y="253"/>
                </a:lnTo>
                <a:lnTo>
                  <a:pt x="393" y="261"/>
                </a:lnTo>
                <a:lnTo>
                  <a:pt x="398" y="265"/>
                </a:lnTo>
                <a:lnTo>
                  <a:pt x="405" y="273"/>
                </a:lnTo>
                <a:lnTo>
                  <a:pt x="408" y="275"/>
                </a:lnTo>
                <a:lnTo>
                  <a:pt x="411" y="279"/>
                </a:lnTo>
                <a:lnTo>
                  <a:pt x="413" y="285"/>
                </a:lnTo>
                <a:lnTo>
                  <a:pt x="415" y="292"/>
                </a:lnTo>
                <a:lnTo>
                  <a:pt x="415" y="292"/>
                </a:lnTo>
                <a:lnTo>
                  <a:pt x="418" y="321"/>
                </a:lnTo>
                <a:lnTo>
                  <a:pt x="419" y="332"/>
                </a:lnTo>
                <a:lnTo>
                  <a:pt x="419" y="332"/>
                </a:lnTo>
                <a:lnTo>
                  <a:pt x="419" y="332"/>
                </a:lnTo>
                <a:lnTo>
                  <a:pt x="419" y="332"/>
                </a:lnTo>
                <a:lnTo>
                  <a:pt x="419" y="328"/>
                </a:lnTo>
                <a:lnTo>
                  <a:pt x="420" y="322"/>
                </a:lnTo>
                <a:lnTo>
                  <a:pt x="423" y="318"/>
                </a:lnTo>
                <a:lnTo>
                  <a:pt x="426" y="315"/>
                </a:lnTo>
                <a:lnTo>
                  <a:pt x="430" y="312"/>
                </a:lnTo>
                <a:lnTo>
                  <a:pt x="437" y="310"/>
                </a:lnTo>
                <a:lnTo>
                  <a:pt x="437" y="310"/>
                </a:lnTo>
                <a:lnTo>
                  <a:pt x="440" y="309"/>
                </a:lnTo>
                <a:lnTo>
                  <a:pt x="443" y="308"/>
                </a:lnTo>
                <a:lnTo>
                  <a:pt x="448" y="302"/>
                </a:lnTo>
                <a:lnTo>
                  <a:pt x="451" y="297"/>
                </a:lnTo>
                <a:lnTo>
                  <a:pt x="454" y="290"/>
                </a:lnTo>
                <a:lnTo>
                  <a:pt x="456" y="284"/>
                </a:lnTo>
                <a:lnTo>
                  <a:pt x="458" y="277"/>
                </a:lnTo>
                <a:lnTo>
                  <a:pt x="462" y="271"/>
                </a:lnTo>
                <a:lnTo>
                  <a:pt x="467" y="266"/>
                </a:lnTo>
                <a:lnTo>
                  <a:pt x="467" y="266"/>
                </a:lnTo>
                <a:lnTo>
                  <a:pt x="473" y="262"/>
                </a:lnTo>
                <a:lnTo>
                  <a:pt x="479" y="257"/>
                </a:lnTo>
                <a:lnTo>
                  <a:pt x="483" y="251"/>
                </a:lnTo>
                <a:lnTo>
                  <a:pt x="488" y="245"/>
                </a:lnTo>
                <a:lnTo>
                  <a:pt x="491" y="237"/>
                </a:lnTo>
                <a:lnTo>
                  <a:pt x="492" y="228"/>
                </a:lnTo>
                <a:lnTo>
                  <a:pt x="491" y="220"/>
                </a:lnTo>
                <a:lnTo>
                  <a:pt x="489" y="210"/>
                </a:lnTo>
                <a:lnTo>
                  <a:pt x="489" y="210"/>
                </a:lnTo>
                <a:lnTo>
                  <a:pt x="482" y="194"/>
                </a:lnTo>
                <a:lnTo>
                  <a:pt x="480" y="187"/>
                </a:lnTo>
                <a:lnTo>
                  <a:pt x="479" y="182"/>
                </a:lnTo>
                <a:lnTo>
                  <a:pt x="479" y="176"/>
                </a:lnTo>
                <a:lnTo>
                  <a:pt x="480" y="171"/>
                </a:lnTo>
                <a:lnTo>
                  <a:pt x="483" y="165"/>
                </a:lnTo>
                <a:lnTo>
                  <a:pt x="489" y="158"/>
                </a:lnTo>
                <a:lnTo>
                  <a:pt x="489" y="158"/>
                </a:lnTo>
                <a:lnTo>
                  <a:pt x="494" y="149"/>
                </a:lnTo>
                <a:lnTo>
                  <a:pt x="498" y="140"/>
                </a:lnTo>
                <a:lnTo>
                  <a:pt x="501" y="132"/>
                </a:lnTo>
                <a:lnTo>
                  <a:pt x="503" y="124"/>
                </a:lnTo>
                <a:lnTo>
                  <a:pt x="505" y="110"/>
                </a:lnTo>
                <a:lnTo>
                  <a:pt x="506" y="101"/>
                </a:lnTo>
                <a:lnTo>
                  <a:pt x="506" y="101"/>
                </a:lnTo>
                <a:lnTo>
                  <a:pt x="509" y="92"/>
                </a:lnTo>
                <a:lnTo>
                  <a:pt x="511" y="84"/>
                </a:lnTo>
                <a:lnTo>
                  <a:pt x="511" y="84"/>
                </a:lnTo>
                <a:lnTo>
                  <a:pt x="509" y="84"/>
                </a:lnTo>
                <a:lnTo>
                  <a:pt x="507" y="85"/>
                </a:lnTo>
                <a:lnTo>
                  <a:pt x="499" y="92"/>
                </a:lnTo>
                <a:lnTo>
                  <a:pt x="492" y="96"/>
                </a:lnTo>
                <a:lnTo>
                  <a:pt x="484" y="100"/>
                </a:lnTo>
                <a:lnTo>
                  <a:pt x="476" y="103"/>
                </a:lnTo>
                <a:lnTo>
                  <a:pt x="467" y="106"/>
                </a:lnTo>
                <a:lnTo>
                  <a:pt x="467" y="106"/>
                </a:lnTo>
                <a:lnTo>
                  <a:pt x="452" y="109"/>
                </a:lnTo>
                <a:lnTo>
                  <a:pt x="443" y="111"/>
                </a:lnTo>
                <a:lnTo>
                  <a:pt x="436" y="112"/>
                </a:lnTo>
                <a:lnTo>
                  <a:pt x="424" y="114"/>
                </a:lnTo>
                <a:lnTo>
                  <a:pt x="424" y="114"/>
                </a:lnTo>
                <a:lnTo>
                  <a:pt x="410" y="115"/>
                </a:lnTo>
                <a:lnTo>
                  <a:pt x="398" y="115"/>
                </a:lnTo>
                <a:lnTo>
                  <a:pt x="392" y="115"/>
                </a:lnTo>
                <a:lnTo>
                  <a:pt x="388" y="114"/>
                </a:lnTo>
                <a:lnTo>
                  <a:pt x="384" y="112"/>
                </a:lnTo>
                <a:lnTo>
                  <a:pt x="380" y="110"/>
                </a:lnTo>
                <a:lnTo>
                  <a:pt x="380" y="110"/>
                </a:lnTo>
                <a:lnTo>
                  <a:pt x="377" y="107"/>
                </a:lnTo>
                <a:lnTo>
                  <a:pt x="374" y="101"/>
                </a:lnTo>
                <a:lnTo>
                  <a:pt x="368" y="92"/>
                </a:lnTo>
                <a:lnTo>
                  <a:pt x="363" y="75"/>
                </a:lnTo>
                <a:lnTo>
                  <a:pt x="363" y="75"/>
                </a:lnTo>
                <a:lnTo>
                  <a:pt x="363" y="72"/>
                </a:lnTo>
                <a:lnTo>
                  <a:pt x="363" y="68"/>
                </a:lnTo>
                <a:lnTo>
                  <a:pt x="362" y="65"/>
                </a:lnTo>
                <a:lnTo>
                  <a:pt x="361" y="64"/>
                </a:lnTo>
                <a:lnTo>
                  <a:pt x="357" y="63"/>
                </a:lnTo>
                <a:lnTo>
                  <a:pt x="354" y="62"/>
                </a:lnTo>
                <a:lnTo>
                  <a:pt x="354" y="62"/>
                </a:lnTo>
                <a:lnTo>
                  <a:pt x="347" y="61"/>
                </a:lnTo>
                <a:lnTo>
                  <a:pt x="347" y="61"/>
                </a:lnTo>
                <a:lnTo>
                  <a:pt x="337" y="58"/>
                </a:lnTo>
                <a:lnTo>
                  <a:pt x="337" y="58"/>
                </a:lnTo>
                <a:lnTo>
                  <a:pt x="330" y="56"/>
                </a:lnTo>
                <a:lnTo>
                  <a:pt x="328" y="54"/>
                </a:lnTo>
                <a:lnTo>
                  <a:pt x="324" y="52"/>
                </a:lnTo>
                <a:lnTo>
                  <a:pt x="315" y="49"/>
                </a:lnTo>
                <a:lnTo>
                  <a:pt x="315" y="49"/>
                </a:lnTo>
                <a:lnTo>
                  <a:pt x="304" y="47"/>
                </a:lnTo>
                <a:lnTo>
                  <a:pt x="299" y="46"/>
                </a:lnTo>
                <a:lnTo>
                  <a:pt x="294" y="45"/>
                </a:lnTo>
                <a:lnTo>
                  <a:pt x="289" y="40"/>
                </a:lnTo>
                <a:lnTo>
                  <a:pt x="289" y="40"/>
                </a:lnTo>
                <a:lnTo>
                  <a:pt x="277" y="31"/>
                </a:lnTo>
                <a:lnTo>
                  <a:pt x="272" y="27"/>
                </a:lnTo>
                <a:lnTo>
                  <a:pt x="259" y="4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5BC8B9C6-499B-4C54-A98C-46D08883449F}"/>
              </a:ext>
            </a:extLst>
          </p:cNvPr>
          <p:cNvSpPr>
            <a:spLocks/>
          </p:cNvSpPr>
          <p:nvPr/>
        </p:nvSpPr>
        <p:spPr bwMode="auto">
          <a:xfrm>
            <a:off x="2306638" y="888668"/>
            <a:ext cx="1257972" cy="1461509"/>
          </a:xfrm>
          <a:custGeom>
            <a:avLst/>
            <a:gdLst>
              <a:gd name="T0" fmla="*/ 190 w 445"/>
              <a:gd name="T1" fmla="*/ 88 h 517"/>
              <a:gd name="T2" fmla="*/ 228 w 445"/>
              <a:gd name="T3" fmla="*/ 50 h 517"/>
              <a:gd name="T4" fmla="*/ 282 w 445"/>
              <a:gd name="T5" fmla="*/ 21 h 517"/>
              <a:gd name="T6" fmla="*/ 363 w 445"/>
              <a:gd name="T7" fmla="*/ 1 h 517"/>
              <a:gd name="T8" fmla="*/ 416 w 445"/>
              <a:gd name="T9" fmla="*/ 1 h 517"/>
              <a:gd name="T10" fmla="*/ 444 w 445"/>
              <a:gd name="T11" fmla="*/ 15 h 517"/>
              <a:gd name="T12" fmla="*/ 444 w 445"/>
              <a:gd name="T13" fmla="*/ 35 h 517"/>
              <a:gd name="T14" fmla="*/ 426 w 445"/>
              <a:gd name="T15" fmla="*/ 85 h 517"/>
              <a:gd name="T16" fmla="*/ 392 w 445"/>
              <a:gd name="T17" fmla="*/ 135 h 517"/>
              <a:gd name="T18" fmla="*/ 300 w 445"/>
              <a:gd name="T19" fmla="*/ 256 h 517"/>
              <a:gd name="T20" fmla="*/ 292 w 445"/>
              <a:gd name="T21" fmla="*/ 291 h 517"/>
              <a:gd name="T22" fmla="*/ 296 w 445"/>
              <a:gd name="T23" fmla="*/ 319 h 517"/>
              <a:gd name="T24" fmla="*/ 294 w 445"/>
              <a:gd name="T25" fmla="*/ 338 h 517"/>
              <a:gd name="T26" fmla="*/ 286 w 445"/>
              <a:gd name="T27" fmla="*/ 345 h 517"/>
              <a:gd name="T28" fmla="*/ 285 w 445"/>
              <a:gd name="T29" fmla="*/ 353 h 517"/>
              <a:gd name="T30" fmla="*/ 248 w 445"/>
              <a:gd name="T31" fmla="*/ 318 h 517"/>
              <a:gd name="T32" fmla="*/ 235 w 445"/>
              <a:gd name="T33" fmla="*/ 320 h 517"/>
              <a:gd name="T34" fmla="*/ 208 w 445"/>
              <a:gd name="T35" fmla="*/ 338 h 517"/>
              <a:gd name="T36" fmla="*/ 205 w 445"/>
              <a:gd name="T37" fmla="*/ 352 h 517"/>
              <a:gd name="T38" fmla="*/ 218 w 445"/>
              <a:gd name="T39" fmla="*/ 376 h 517"/>
              <a:gd name="T40" fmla="*/ 223 w 445"/>
              <a:gd name="T41" fmla="*/ 406 h 517"/>
              <a:gd name="T42" fmla="*/ 220 w 445"/>
              <a:gd name="T43" fmla="*/ 438 h 517"/>
              <a:gd name="T44" fmla="*/ 214 w 445"/>
              <a:gd name="T45" fmla="*/ 476 h 517"/>
              <a:gd name="T46" fmla="*/ 196 w 445"/>
              <a:gd name="T47" fmla="*/ 495 h 517"/>
              <a:gd name="T48" fmla="*/ 166 w 445"/>
              <a:gd name="T49" fmla="*/ 517 h 517"/>
              <a:gd name="T50" fmla="*/ 140 w 445"/>
              <a:gd name="T51" fmla="*/ 499 h 517"/>
              <a:gd name="T52" fmla="*/ 120 w 445"/>
              <a:gd name="T53" fmla="*/ 482 h 517"/>
              <a:gd name="T54" fmla="*/ 118 w 445"/>
              <a:gd name="T55" fmla="*/ 471 h 517"/>
              <a:gd name="T56" fmla="*/ 83 w 445"/>
              <a:gd name="T57" fmla="*/ 448 h 517"/>
              <a:gd name="T58" fmla="*/ 65 w 445"/>
              <a:gd name="T59" fmla="*/ 434 h 517"/>
              <a:gd name="T60" fmla="*/ 57 w 445"/>
              <a:gd name="T61" fmla="*/ 417 h 517"/>
              <a:gd name="T62" fmla="*/ 60 w 445"/>
              <a:gd name="T63" fmla="*/ 406 h 517"/>
              <a:gd name="T64" fmla="*/ 53 w 445"/>
              <a:gd name="T65" fmla="*/ 395 h 517"/>
              <a:gd name="T66" fmla="*/ 30 w 445"/>
              <a:gd name="T67" fmla="*/ 380 h 517"/>
              <a:gd name="T68" fmla="*/ 27 w 445"/>
              <a:gd name="T69" fmla="*/ 365 h 517"/>
              <a:gd name="T70" fmla="*/ 33 w 445"/>
              <a:gd name="T71" fmla="*/ 339 h 517"/>
              <a:gd name="T72" fmla="*/ 27 w 445"/>
              <a:gd name="T73" fmla="*/ 330 h 517"/>
              <a:gd name="T74" fmla="*/ 1 w 445"/>
              <a:gd name="T75" fmla="*/ 313 h 517"/>
              <a:gd name="T76" fmla="*/ 4 w 445"/>
              <a:gd name="T77" fmla="*/ 293 h 517"/>
              <a:gd name="T78" fmla="*/ 22 w 445"/>
              <a:gd name="T79" fmla="*/ 278 h 517"/>
              <a:gd name="T80" fmla="*/ 91 w 445"/>
              <a:gd name="T81" fmla="*/ 265 h 517"/>
              <a:gd name="T82" fmla="*/ 122 w 445"/>
              <a:gd name="T83" fmla="*/ 252 h 517"/>
              <a:gd name="T84" fmla="*/ 132 w 445"/>
              <a:gd name="T85" fmla="*/ 229 h 517"/>
              <a:gd name="T86" fmla="*/ 136 w 445"/>
              <a:gd name="T87" fmla="*/ 187 h 517"/>
              <a:gd name="T88" fmla="*/ 132 w 445"/>
              <a:gd name="T89" fmla="*/ 170 h 517"/>
              <a:gd name="T90" fmla="*/ 115 w 445"/>
              <a:gd name="T91" fmla="*/ 163 h 517"/>
              <a:gd name="T92" fmla="*/ 82 w 445"/>
              <a:gd name="T93" fmla="*/ 153 h 517"/>
              <a:gd name="T94" fmla="*/ 79 w 445"/>
              <a:gd name="T95" fmla="*/ 143 h 517"/>
              <a:gd name="T96" fmla="*/ 88 w 445"/>
              <a:gd name="T97" fmla="*/ 131 h 517"/>
              <a:gd name="T98" fmla="*/ 129 w 445"/>
              <a:gd name="T99" fmla="*/ 114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45" h="517">
                <a:moveTo>
                  <a:pt x="183" y="100"/>
                </a:moveTo>
                <a:lnTo>
                  <a:pt x="183" y="100"/>
                </a:lnTo>
                <a:lnTo>
                  <a:pt x="186" y="94"/>
                </a:lnTo>
                <a:lnTo>
                  <a:pt x="190" y="88"/>
                </a:lnTo>
                <a:lnTo>
                  <a:pt x="196" y="79"/>
                </a:lnTo>
                <a:lnTo>
                  <a:pt x="204" y="70"/>
                </a:lnTo>
                <a:lnTo>
                  <a:pt x="215" y="60"/>
                </a:lnTo>
                <a:lnTo>
                  <a:pt x="228" y="50"/>
                </a:lnTo>
                <a:lnTo>
                  <a:pt x="244" y="39"/>
                </a:lnTo>
                <a:lnTo>
                  <a:pt x="244" y="39"/>
                </a:lnTo>
                <a:lnTo>
                  <a:pt x="262" y="29"/>
                </a:lnTo>
                <a:lnTo>
                  <a:pt x="282" y="21"/>
                </a:lnTo>
                <a:lnTo>
                  <a:pt x="302" y="14"/>
                </a:lnTo>
                <a:lnTo>
                  <a:pt x="322" y="7"/>
                </a:lnTo>
                <a:lnTo>
                  <a:pt x="343" y="3"/>
                </a:lnTo>
                <a:lnTo>
                  <a:pt x="363" y="1"/>
                </a:lnTo>
                <a:lnTo>
                  <a:pt x="383" y="0"/>
                </a:lnTo>
                <a:lnTo>
                  <a:pt x="400" y="0"/>
                </a:lnTo>
                <a:lnTo>
                  <a:pt x="400" y="0"/>
                </a:lnTo>
                <a:lnTo>
                  <a:pt x="416" y="1"/>
                </a:lnTo>
                <a:lnTo>
                  <a:pt x="426" y="4"/>
                </a:lnTo>
                <a:lnTo>
                  <a:pt x="435" y="6"/>
                </a:lnTo>
                <a:lnTo>
                  <a:pt x="441" y="11"/>
                </a:lnTo>
                <a:lnTo>
                  <a:pt x="444" y="15"/>
                </a:lnTo>
                <a:lnTo>
                  <a:pt x="445" y="21"/>
                </a:lnTo>
                <a:lnTo>
                  <a:pt x="445" y="27"/>
                </a:lnTo>
                <a:lnTo>
                  <a:pt x="444" y="35"/>
                </a:lnTo>
                <a:lnTo>
                  <a:pt x="444" y="35"/>
                </a:lnTo>
                <a:lnTo>
                  <a:pt x="441" y="51"/>
                </a:lnTo>
                <a:lnTo>
                  <a:pt x="437" y="62"/>
                </a:lnTo>
                <a:lnTo>
                  <a:pt x="433" y="73"/>
                </a:lnTo>
                <a:lnTo>
                  <a:pt x="426" y="85"/>
                </a:lnTo>
                <a:lnTo>
                  <a:pt x="418" y="100"/>
                </a:lnTo>
                <a:lnTo>
                  <a:pt x="406" y="116"/>
                </a:lnTo>
                <a:lnTo>
                  <a:pt x="392" y="135"/>
                </a:lnTo>
                <a:lnTo>
                  <a:pt x="392" y="135"/>
                </a:lnTo>
                <a:lnTo>
                  <a:pt x="360" y="174"/>
                </a:lnTo>
                <a:lnTo>
                  <a:pt x="333" y="209"/>
                </a:lnTo>
                <a:lnTo>
                  <a:pt x="312" y="239"/>
                </a:lnTo>
                <a:lnTo>
                  <a:pt x="300" y="256"/>
                </a:lnTo>
                <a:lnTo>
                  <a:pt x="300" y="256"/>
                </a:lnTo>
                <a:lnTo>
                  <a:pt x="296" y="265"/>
                </a:lnTo>
                <a:lnTo>
                  <a:pt x="294" y="271"/>
                </a:lnTo>
                <a:lnTo>
                  <a:pt x="292" y="291"/>
                </a:lnTo>
                <a:lnTo>
                  <a:pt x="292" y="291"/>
                </a:lnTo>
                <a:lnTo>
                  <a:pt x="292" y="297"/>
                </a:lnTo>
                <a:lnTo>
                  <a:pt x="293" y="305"/>
                </a:lnTo>
                <a:lnTo>
                  <a:pt x="296" y="319"/>
                </a:lnTo>
                <a:lnTo>
                  <a:pt x="297" y="325"/>
                </a:lnTo>
                <a:lnTo>
                  <a:pt x="297" y="331"/>
                </a:lnTo>
                <a:lnTo>
                  <a:pt x="295" y="335"/>
                </a:lnTo>
                <a:lnTo>
                  <a:pt x="294" y="338"/>
                </a:lnTo>
                <a:lnTo>
                  <a:pt x="292" y="339"/>
                </a:lnTo>
                <a:lnTo>
                  <a:pt x="292" y="339"/>
                </a:lnTo>
                <a:lnTo>
                  <a:pt x="288" y="342"/>
                </a:lnTo>
                <a:lnTo>
                  <a:pt x="286" y="345"/>
                </a:lnTo>
                <a:lnTo>
                  <a:pt x="286" y="350"/>
                </a:lnTo>
                <a:lnTo>
                  <a:pt x="286" y="352"/>
                </a:lnTo>
                <a:lnTo>
                  <a:pt x="286" y="353"/>
                </a:lnTo>
                <a:lnTo>
                  <a:pt x="285" y="353"/>
                </a:lnTo>
                <a:lnTo>
                  <a:pt x="274" y="343"/>
                </a:lnTo>
                <a:lnTo>
                  <a:pt x="274" y="343"/>
                </a:lnTo>
                <a:lnTo>
                  <a:pt x="253" y="321"/>
                </a:lnTo>
                <a:lnTo>
                  <a:pt x="248" y="318"/>
                </a:lnTo>
                <a:lnTo>
                  <a:pt x="244" y="317"/>
                </a:lnTo>
                <a:lnTo>
                  <a:pt x="244" y="317"/>
                </a:lnTo>
                <a:lnTo>
                  <a:pt x="240" y="318"/>
                </a:lnTo>
                <a:lnTo>
                  <a:pt x="235" y="320"/>
                </a:lnTo>
                <a:lnTo>
                  <a:pt x="218" y="330"/>
                </a:lnTo>
                <a:lnTo>
                  <a:pt x="218" y="330"/>
                </a:lnTo>
                <a:lnTo>
                  <a:pt x="212" y="333"/>
                </a:lnTo>
                <a:lnTo>
                  <a:pt x="208" y="338"/>
                </a:lnTo>
                <a:lnTo>
                  <a:pt x="206" y="341"/>
                </a:lnTo>
                <a:lnTo>
                  <a:pt x="204" y="344"/>
                </a:lnTo>
                <a:lnTo>
                  <a:pt x="204" y="348"/>
                </a:lnTo>
                <a:lnTo>
                  <a:pt x="205" y="352"/>
                </a:lnTo>
                <a:lnTo>
                  <a:pt x="209" y="360"/>
                </a:lnTo>
                <a:lnTo>
                  <a:pt x="209" y="360"/>
                </a:lnTo>
                <a:lnTo>
                  <a:pt x="216" y="370"/>
                </a:lnTo>
                <a:lnTo>
                  <a:pt x="218" y="376"/>
                </a:lnTo>
                <a:lnTo>
                  <a:pt x="221" y="382"/>
                </a:lnTo>
                <a:lnTo>
                  <a:pt x="222" y="389"/>
                </a:lnTo>
                <a:lnTo>
                  <a:pt x="223" y="397"/>
                </a:lnTo>
                <a:lnTo>
                  <a:pt x="223" y="406"/>
                </a:lnTo>
                <a:lnTo>
                  <a:pt x="222" y="417"/>
                </a:lnTo>
                <a:lnTo>
                  <a:pt x="222" y="417"/>
                </a:lnTo>
                <a:lnTo>
                  <a:pt x="221" y="428"/>
                </a:lnTo>
                <a:lnTo>
                  <a:pt x="220" y="438"/>
                </a:lnTo>
                <a:lnTo>
                  <a:pt x="219" y="454"/>
                </a:lnTo>
                <a:lnTo>
                  <a:pt x="219" y="461"/>
                </a:lnTo>
                <a:lnTo>
                  <a:pt x="217" y="468"/>
                </a:lnTo>
                <a:lnTo>
                  <a:pt x="214" y="476"/>
                </a:lnTo>
                <a:lnTo>
                  <a:pt x="209" y="482"/>
                </a:lnTo>
                <a:lnTo>
                  <a:pt x="209" y="482"/>
                </a:lnTo>
                <a:lnTo>
                  <a:pt x="203" y="489"/>
                </a:lnTo>
                <a:lnTo>
                  <a:pt x="196" y="495"/>
                </a:lnTo>
                <a:lnTo>
                  <a:pt x="182" y="506"/>
                </a:lnTo>
                <a:lnTo>
                  <a:pt x="170" y="514"/>
                </a:lnTo>
                <a:lnTo>
                  <a:pt x="166" y="517"/>
                </a:lnTo>
                <a:lnTo>
                  <a:pt x="166" y="517"/>
                </a:lnTo>
                <a:lnTo>
                  <a:pt x="160" y="512"/>
                </a:lnTo>
                <a:lnTo>
                  <a:pt x="152" y="507"/>
                </a:lnTo>
                <a:lnTo>
                  <a:pt x="140" y="499"/>
                </a:lnTo>
                <a:lnTo>
                  <a:pt x="140" y="499"/>
                </a:lnTo>
                <a:lnTo>
                  <a:pt x="128" y="492"/>
                </a:lnTo>
                <a:lnTo>
                  <a:pt x="124" y="489"/>
                </a:lnTo>
                <a:lnTo>
                  <a:pt x="121" y="485"/>
                </a:lnTo>
                <a:lnTo>
                  <a:pt x="120" y="482"/>
                </a:lnTo>
                <a:lnTo>
                  <a:pt x="119" y="480"/>
                </a:lnTo>
                <a:lnTo>
                  <a:pt x="118" y="473"/>
                </a:lnTo>
                <a:lnTo>
                  <a:pt x="118" y="473"/>
                </a:lnTo>
                <a:lnTo>
                  <a:pt x="118" y="471"/>
                </a:lnTo>
                <a:lnTo>
                  <a:pt x="116" y="470"/>
                </a:lnTo>
                <a:lnTo>
                  <a:pt x="111" y="466"/>
                </a:lnTo>
                <a:lnTo>
                  <a:pt x="98" y="457"/>
                </a:lnTo>
                <a:lnTo>
                  <a:pt x="83" y="448"/>
                </a:lnTo>
                <a:lnTo>
                  <a:pt x="75" y="443"/>
                </a:lnTo>
                <a:lnTo>
                  <a:pt x="75" y="443"/>
                </a:lnTo>
                <a:lnTo>
                  <a:pt x="70" y="439"/>
                </a:lnTo>
                <a:lnTo>
                  <a:pt x="65" y="434"/>
                </a:lnTo>
                <a:lnTo>
                  <a:pt x="62" y="431"/>
                </a:lnTo>
                <a:lnTo>
                  <a:pt x="59" y="428"/>
                </a:lnTo>
                <a:lnTo>
                  <a:pt x="58" y="422"/>
                </a:lnTo>
                <a:lnTo>
                  <a:pt x="57" y="417"/>
                </a:lnTo>
                <a:lnTo>
                  <a:pt x="57" y="417"/>
                </a:lnTo>
                <a:lnTo>
                  <a:pt x="57" y="411"/>
                </a:lnTo>
                <a:lnTo>
                  <a:pt x="58" y="408"/>
                </a:lnTo>
                <a:lnTo>
                  <a:pt x="60" y="406"/>
                </a:lnTo>
                <a:lnTo>
                  <a:pt x="60" y="405"/>
                </a:lnTo>
                <a:lnTo>
                  <a:pt x="59" y="403"/>
                </a:lnTo>
                <a:lnTo>
                  <a:pt x="53" y="395"/>
                </a:lnTo>
                <a:lnTo>
                  <a:pt x="53" y="395"/>
                </a:lnTo>
                <a:lnTo>
                  <a:pt x="47" y="390"/>
                </a:lnTo>
                <a:lnTo>
                  <a:pt x="42" y="386"/>
                </a:lnTo>
                <a:lnTo>
                  <a:pt x="33" y="382"/>
                </a:lnTo>
                <a:lnTo>
                  <a:pt x="30" y="380"/>
                </a:lnTo>
                <a:lnTo>
                  <a:pt x="28" y="377"/>
                </a:lnTo>
                <a:lnTo>
                  <a:pt x="27" y="371"/>
                </a:lnTo>
                <a:lnTo>
                  <a:pt x="27" y="365"/>
                </a:lnTo>
                <a:lnTo>
                  <a:pt x="27" y="365"/>
                </a:lnTo>
                <a:lnTo>
                  <a:pt x="28" y="357"/>
                </a:lnTo>
                <a:lnTo>
                  <a:pt x="29" y="352"/>
                </a:lnTo>
                <a:lnTo>
                  <a:pt x="32" y="342"/>
                </a:lnTo>
                <a:lnTo>
                  <a:pt x="33" y="339"/>
                </a:lnTo>
                <a:lnTo>
                  <a:pt x="33" y="335"/>
                </a:lnTo>
                <a:lnTo>
                  <a:pt x="31" y="333"/>
                </a:lnTo>
                <a:lnTo>
                  <a:pt x="27" y="330"/>
                </a:lnTo>
                <a:lnTo>
                  <a:pt x="27" y="330"/>
                </a:lnTo>
                <a:lnTo>
                  <a:pt x="10" y="322"/>
                </a:lnTo>
                <a:lnTo>
                  <a:pt x="5" y="318"/>
                </a:lnTo>
                <a:lnTo>
                  <a:pt x="1" y="313"/>
                </a:lnTo>
                <a:lnTo>
                  <a:pt x="1" y="313"/>
                </a:lnTo>
                <a:lnTo>
                  <a:pt x="0" y="308"/>
                </a:lnTo>
                <a:lnTo>
                  <a:pt x="0" y="304"/>
                </a:lnTo>
                <a:lnTo>
                  <a:pt x="1" y="299"/>
                </a:lnTo>
                <a:lnTo>
                  <a:pt x="4" y="293"/>
                </a:lnTo>
                <a:lnTo>
                  <a:pt x="7" y="288"/>
                </a:lnTo>
                <a:lnTo>
                  <a:pt x="12" y="283"/>
                </a:lnTo>
                <a:lnTo>
                  <a:pt x="17" y="280"/>
                </a:lnTo>
                <a:lnTo>
                  <a:pt x="22" y="278"/>
                </a:lnTo>
                <a:lnTo>
                  <a:pt x="22" y="278"/>
                </a:lnTo>
                <a:lnTo>
                  <a:pt x="43" y="275"/>
                </a:lnTo>
                <a:lnTo>
                  <a:pt x="75" y="268"/>
                </a:lnTo>
                <a:lnTo>
                  <a:pt x="91" y="265"/>
                </a:lnTo>
                <a:lnTo>
                  <a:pt x="105" y="261"/>
                </a:lnTo>
                <a:lnTo>
                  <a:pt x="116" y="256"/>
                </a:lnTo>
                <a:lnTo>
                  <a:pt x="120" y="254"/>
                </a:lnTo>
                <a:lnTo>
                  <a:pt x="122" y="252"/>
                </a:lnTo>
                <a:lnTo>
                  <a:pt x="122" y="252"/>
                </a:lnTo>
                <a:lnTo>
                  <a:pt x="126" y="246"/>
                </a:lnTo>
                <a:lnTo>
                  <a:pt x="129" y="241"/>
                </a:lnTo>
                <a:lnTo>
                  <a:pt x="132" y="229"/>
                </a:lnTo>
                <a:lnTo>
                  <a:pt x="134" y="215"/>
                </a:lnTo>
                <a:lnTo>
                  <a:pt x="135" y="200"/>
                </a:lnTo>
                <a:lnTo>
                  <a:pt x="135" y="200"/>
                </a:lnTo>
                <a:lnTo>
                  <a:pt x="136" y="187"/>
                </a:lnTo>
                <a:lnTo>
                  <a:pt x="136" y="181"/>
                </a:lnTo>
                <a:lnTo>
                  <a:pt x="136" y="177"/>
                </a:lnTo>
                <a:lnTo>
                  <a:pt x="135" y="174"/>
                </a:lnTo>
                <a:lnTo>
                  <a:pt x="132" y="170"/>
                </a:lnTo>
                <a:lnTo>
                  <a:pt x="128" y="168"/>
                </a:lnTo>
                <a:lnTo>
                  <a:pt x="122" y="165"/>
                </a:lnTo>
                <a:lnTo>
                  <a:pt x="122" y="165"/>
                </a:lnTo>
                <a:lnTo>
                  <a:pt x="115" y="163"/>
                </a:lnTo>
                <a:lnTo>
                  <a:pt x="107" y="161"/>
                </a:lnTo>
                <a:lnTo>
                  <a:pt x="93" y="158"/>
                </a:lnTo>
                <a:lnTo>
                  <a:pt x="86" y="156"/>
                </a:lnTo>
                <a:lnTo>
                  <a:pt x="82" y="153"/>
                </a:lnTo>
                <a:lnTo>
                  <a:pt x="80" y="152"/>
                </a:lnTo>
                <a:lnTo>
                  <a:pt x="79" y="149"/>
                </a:lnTo>
                <a:lnTo>
                  <a:pt x="79" y="146"/>
                </a:lnTo>
                <a:lnTo>
                  <a:pt x="79" y="143"/>
                </a:lnTo>
                <a:lnTo>
                  <a:pt x="79" y="143"/>
                </a:lnTo>
                <a:lnTo>
                  <a:pt x="80" y="140"/>
                </a:lnTo>
                <a:lnTo>
                  <a:pt x="82" y="137"/>
                </a:lnTo>
                <a:lnTo>
                  <a:pt x="88" y="131"/>
                </a:lnTo>
                <a:lnTo>
                  <a:pt x="96" y="126"/>
                </a:lnTo>
                <a:lnTo>
                  <a:pt x="107" y="120"/>
                </a:lnTo>
                <a:lnTo>
                  <a:pt x="118" y="117"/>
                </a:lnTo>
                <a:lnTo>
                  <a:pt x="129" y="114"/>
                </a:lnTo>
                <a:lnTo>
                  <a:pt x="148" y="108"/>
                </a:lnTo>
                <a:lnTo>
                  <a:pt x="183" y="10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EB03E27F-797A-4AF3-8A12-B552DFFAF5CA}"/>
              </a:ext>
            </a:extLst>
          </p:cNvPr>
          <p:cNvSpPr>
            <a:spLocks/>
          </p:cNvSpPr>
          <p:nvPr/>
        </p:nvSpPr>
        <p:spPr bwMode="auto">
          <a:xfrm>
            <a:off x="404772" y="1302278"/>
            <a:ext cx="1762448" cy="667811"/>
          </a:xfrm>
          <a:custGeom>
            <a:avLst/>
            <a:gdLst>
              <a:gd name="T0" fmla="*/ 283 w 863"/>
              <a:gd name="T1" fmla="*/ 60 h 327"/>
              <a:gd name="T2" fmla="*/ 222 w 863"/>
              <a:gd name="T3" fmla="*/ 61 h 327"/>
              <a:gd name="T4" fmla="*/ 181 w 863"/>
              <a:gd name="T5" fmla="*/ 73 h 327"/>
              <a:gd name="T6" fmla="*/ 164 w 863"/>
              <a:gd name="T7" fmla="*/ 69 h 327"/>
              <a:gd name="T8" fmla="*/ 123 w 863"/>
              <a:gd name="T9" fmla="*/ 30 h 327"/>
              <a:gd name="T10" fmla="*/ 97 w 863"/>
              <a:gd name="T11" fmla="*/ 13 h 327"/>
              <a:gd name="T12" fmla="*/ 67 w 863"/>
              <a:gd name="T13" fmla="*/ 4 h 327"/>
              <a:gd name="T14" fmla="*/ 42 w 863"/>
              <a:gd name="T15" fmla="*/ 9 h 327"/>
              <a:gd name="T16" fmla="*/ 41 w 863"/>
              <a:gd name="T17" fmla="*/ 17 h 327"/>
              <a:gd name="T18" fmla="*/ 42 w 863"/>
              <a:gd name="T19" fmla="*/ 48 h 327"/>
              <a:gd name="T20" fmla="*/ 23 w 863"/>
              <a:gd name="T21" fmla="*/ 73 h 327"/>
              <a:gd name="T22" fmla="*/ 1 w 863"/>
              <a:gd name="T23" fmla="*/ 104 h 327"/>
              <a:gd name="T24" fmla="*/ 10 w 863"/>
              <a:gd name="T25" fmla="*/ 125 h 327"/>
              <a:gd name="T26" fmla="*/ 30 w 863"/>
              <a:gd name="T27" fmla="*/ 137 h 327"/>
              <a:gd name="T28" fmla="*/ 32 w 863"/>
              <a:gd name="T29" fmla="*/ 152 h 327"/>
              <a:gd name="T30" fmla="*/ 17 w 863"/>
              <a:gd name="T31" fmla="*/ 165 h 327"/>
              <a:gd name="T32" fmla="*/ 23 w 863"/>
              <a:gd name="T33" fmla="*/ 182 h 327"/>
              <a:gd name="T34" fmla="*/ 51 w 863"/>
              <a:gd name="T35" fmla="*/ 198 h 327"/>
              <a:gd name="T36" fmla="*/ 56 w 863"/>
              <a:gd name="T37" fmla="*/ 208 h 327"/>
              <a:gd name="T38" fmla="*/ 42 w 863"/>
              <a:gd name="T39" fmla="*/ 231 h 327"/>
              <a:gd name="T40" fmla="*/ 18 w 863"/>
              <a:gd name="T41" fmla="*/ 248 h 327"/>
              <a:gd name="T42" fmla="*/ 23 w 863"/>
              <a:gd name="T43" fmla="*/ 264 h 327"/>
              <a:gd name="T44" fmla="*/ 53 w 863"/>
              <a:gd name="T45" fmla="*/ 293 h 327"/>
              <a:gd name="T46" fmla="*/ 63 w 863"/>
              <a:gd name="T47" fmla="*/ 310 h 327"/>
              <a:gd name="T48" fmla="*/ 60 w 863"/>
              <a:gd name="T49" fmla="*/ 321 h 327"/>
              <a:gd name="T50" fmla="*/ 80 w 863"/>
              <a:gd name="T51" fmla="*/ 326 h 327"/>
              <a:gd name="T52" fmla="*/ 113 w 863"/>
              <a:gd name="T53" fmla="*/ 308 h 327"/>
              <a:gd name="T54" fmla="*/ 171 w 863"/>
              <a:gd name="T55" fmla="*/ 246 h 327"/>
              <a:gd name="T56" fmla="*/ 218 w 863"/>
              <a:gd name="T57" fmla="*/ 204 h 327"/>
              <a:gd name="T58" fmla="*/ 280 w 863"/>
              <a:gd name="T59" fmla="*/ 169 h 327"/>
              <a:gd name="T60" fmla="*/ 319 w 863"/>
              <a:gd name="T61" fmla="*/ 160 h 327"/>
              <a:gd name="T62" fmla="*/ 458 w 863"/>
              <a:gd name="T63" fmla="*/ 161 h 327"/>
              <a:gd name="T64" fmla="*/ 491 w 863"/>
              <a:gd name="T65" fmla="*/ 166 h 327"/>
              <a:gd name="T66" fmla="*/ 498 w 863"/>
              <a:gd name="T67" fmla="*/ 175 h 327"/>
              <a:gd name="T68" fmla="*/ 498 w 863"/>
              <a:gd name="T69" fmla="*/ 193 h 327"/>
              <a:gd name="T70" fmla="*/ 522 w 863"/>
              <a:gd name="T71" fmla="*/ 196 h 327"/>
              <a:gd name="T72" fmla="*/ 611 w 863"/>
              <a:gd name="T73" fmla="*/ 201 h 327"/>
              <a:gd name="T74" fmla="*/ 762 w 863"/>
              <a:gd name="T75" fmla="*/ 208 h 327"/>
              <a:gd name="T76" fmla="*/ 793 w 863"/>
              <a:gd name="T77" fmla="*/ 201 h 327"/>
              <a:gd name="T78" fmla="*/ 829 w 863"/>
              <a:gd name="T79" fmla="*/ 180 h 327"/>
              <a:gd name="T80" fmla="*/ 857 w 863"/>
              <a:gd name="T81" fmla="*/ 148 h 327"/>
              <a:gd name="T82" fmla="*/ 862 w 863"/>
              <a:gd name="T83" fmla="*/ 130 h 327"/>
              <a:gd name="T84" fmla="*/ 842 w 863"/>
              <a:gd name="T85" fmla="*/ 114 h 327"/>
              <a:gd name="T86" fmla="*/ 755 w 863"/>
              <a:gd name="T87" fmla="*/ 74 h 327"/>
              <a:gd name="T88" fmla="*/ 685 w 863"/>
              <a:gd name="T89" fmla="*/ 55 h 327"/>
              <a:gd name="T90" fmla="*/ 505 w 863"/>
              <a:gd name="T91" fmla="*/ 30 h 327"/>
              <a:gd name="T92" fmla="*/ 460 w 863"/>
              <a:gd name="T93" fmla="*/ 5 h 327"/>
              <a:gd name="T94" fmla="*/ 432 w 863"/>
              <a:gd name="T95" fmla="*/ 0 h 327"/>
              <a:gd name="T96" fmla="*/ 378 w 863"/>
              <a:gd name="T97" fmla="*/ 8 h 327"/>
              <a:gd name="T98" fmla="*/ 354 w 863"/>
              <a:gd name="T99" fmla="*/ 9 h 327"/>
              <a:gd name="T100" fmla="*/ 315 w 863"/>
              <a:gd name="T101" fmla="*/ 31 h 327"/>
              <a:gd name="T102" fmla="*/ 310 w 863"/>
              <a:gd name="T103" fmla="*/ 39 h 327"/>
              <a:gd name="T104" fmla="*/ 340 w 863"/>
              <a:gd name="T105" fmla="*/ 39 h 327"/>
              <a:gd name="T106" fmla="*/ 331 w 863"/>
              <a:gd name="T107" fmla="*/ 51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63" h="327">
                <a:moveTo>
                  <a:pt x="293" y="60"/>
                </a:moveTo>
                <a:lnTo>
                  <a:pt x="293" y="60"/>
                </a:lnTo>
                <a:lnTo>
                  <a:pt x="287" y="61"/>
                </a:lnTo>
                <a:lnTo>
                  <a:pt x="283" y="60"/>
                </a:lnTo>
                <a:lnTo>
                  <a:pt x="270" y="60"/>
                </a:lnTo>
                <a:lnTo>
                  <a:pt x="240" y="60"/>
                </a:lnTo>
                <a:lnTo>
                  <a:pt x="240" y="60"/>
                </a:lnTo>
                <a:lnTo>
                  <a:pt x="222" y="61"/>
                </a:lnTo>
                <a:lnTo>
                  <a:pt x="209" y="65"/>
                </a:lnTo>
                <a:lnTo>
                  <a:pt x="198" y="68"/>
                </a:lnTo>
                <a:lnTo>
                  <a:pt x="189" y="71"/>
                </a:lnTo>
                <a:lnTo>
                  <a:pt x="181" y="73"/>
                </a:lnTo>
                <a:lnTo>
                  <a:pt x="177" y="73"/>
                </a:lnTo>
                <a:lnTo>
                  <a:pt x="173" y="72"/>
                </a:lnTo>
                <a:lnTo>
                  <a:pt x="169" y="71"/>
                </a:lnTo>
                <a:lnTo>
                  <a:pt x="164" y="69"/>
                </a:lnTo>
                <a:lnTo>
                  <a:pt x="154" y="60"/>
                </a:lnTo>
                <a:lnTo>
                  <a:pt x="154" y="60"/>
                </a:lnTo>
                <a:lnTo>
                  <a:pt x="135" y="43"/>
                </a:lnTo>
                <a:lnTo>
                  <a:pt x="123" y="30"/>
                </a:lnTo>
                <a:lnTo>
                  <a:pt x="118" y="26"/>
                </a:lnTo>
                <a:lnTo>
                  <a:pt x="112" y="21"/>
                </a:lnTo>
                <a:lnTo>
                  <a:pt x="106" y="17"/>
                </a:lnTo>
                <a:lnTo>
                  <a:pt x="97" y="13"/>
                </a:lnTo>
                <a:lnTo>
                  <a:pt x="97" y="13"/>
                </a:lnTo>
                <a:lnTo>
                  <a:pt x="87" y="8"/>
                </a:lnTo>
                <a:lnTo>
                  <a:pt x="76" y="6"/>
                </a:lnTo>
                <a:lnTo>
                  <a:pt x="67" y="4"/>
                </a:lnTo>
                <a:lnTo>
                  <a:pt x="57" y="4"/>
                </a:lnTo>
                <a:lnTo>
                  <a:pt x="49" y="5"/>
                </a:lnTo>
                <a:lnTo>
                  <a:pt x="44" y="7"/>
                </a:lnTo>
                <a:lnTo>
                  <a:pt x="42" y="9"/>
                </a:lnTo>
                <a:lnTo>
                  <a:pt x="41" y="11"/>
                </a:lnTo>
                <a:lnTo>
                  <a:pt x="40" y="14"/>
                </a:lnTo>
                <a:lnTo>
                  <a:pt x="41" y="17"/>
                </a:lnTo>
                <a:lnTo>
                  <a:pt x="41" y="17"/>
                </a:lnTo>
                <a:lnTo>
                  <a:pt x="44" y="29"/>
                </a:lnTo>
                <a:lnTo>
                  <a:pt x="44" y="35"/>
                </a:lnTo>
                <a:lnTo>
                  <a:pt x="44" y="42"/>
                </a:lnTo>
                <a:lnTo>
                  <a:pt x="42" y="48"/>
                </a:lnTo>
                <a:lnTo>
                  <a:pt x="37" y="56"/>
                </a:lnTo>
                <a:lnTo>
                  <a:pt x="32" y="65"/>
                </a:lnTo>
                <a:lnTo>
                  <a:pt x="23" y="73"/>
                </a:lnTo>
                <a:lnTo>
                  <a:pt x="23" y="73"/>
                </a:lnTo>
                <a:lnTo>
                  <a:pt x="15" y="82"/>
                </a:lnTo>
                <a:lnTo>
                  <a:pt x="8" y="91"/>
                </a:lnTo>
                <a:lnTo>
                  <a:pt x="4" y="98"/>
                </a:lnTo>
                <a:lnTo>
                  <a:pt x="1" y="104"/>
                </a:lnTo>
                <a:lnTo>
                  <a:pt x="0" y="110"/>
                </a:lnTo>
                <a:lnTo>
                  <a:pt x="3" y="116"/>
                </a:lnTo>
                <a:lnTo>
                  <a:pt x="6" y="120"/>
                </a:lnTo>
                <a:lnTo>
                  <a:pt x="10" y="125"/>
                </a:lnTo>
                <a:lnTo>
                  <a:pt x="10" y="125"/>
                </a:lnTo>
                <a:lnTo>
                  <a:pt x="16" y="130"/>
                </a:lnTo>
                <a:lnTo>
                  <a:pt x="21" y="133"/>
                </a:lnTo>
                <a:lnTo>
                  <a:pt x="30" y="137"/>
                </a:lnTo>
                <a:lnTo>
                  <a:pt x="33" y="140"/>
                </a:lnTo>
                <a:lnTo>
                  <a:pt x="34" y="143"/>
                </a:lnTo>
                <a:lnTo>
                  <a:pt x="34" y="146"/>
                </a:lnTo>
                <a:lnTo>
                  <a:pt x="32" y="152"/>
                </a:lnTo>
                <a:lnTo>
                  <a:pt x="32" y="152"/>
                </a:lnTo>
                <a:lnTo>
                  <a:pt x="29" y="157"/>
                </a:lnTo>
                <a:lnTo>
                  <a:pt x="24" y="160"/>
                </a:lnTo>
                <a:lnTo>
                  <a:pt x="17" y="165"/>
                </a:lnTo>
                <a:lnTo>
                  <a:pt x="16" y="167"/>
                </a:lnTo>
                <a:lnTo>
                  <a:pt x="16" y="170"/>
                </a:lnTo>
                <a:lnTo>
                  <a:pt x="18" y="175"/>
                </a:lnTo>
                <a:lnTo>
                  <a:pt x="23" y="182"/>
                </a:lnTo>
                <a:lnTo>
                  <a:pt x="23" y="182"/>
                </a:lnTo>
                <a:lnTo>
                  <a:pt x="31" y="188"/>
                </a:lnTo>
                <a:lnTo>
                  <a:pt x="38" y="193"/>
                </a:lnTo>
                <a:lnTo>
                  <a:pt x="51" y="198"/>
                </a:lnTo>
                <a:lnTo>
                  <a:pt x="56" y="201"/>
                </a:lnTo>
                <a:lnTo>
                  <a:pt x="56" y="203"/>
                </a:lnTo>
                <a:lnTo>
                  <a:pt x="57" y="205"/>
                </a:lnTo>
                <a:lnTo>
                  <a:pt x="56" y="208"/>
                </a:lnTo>
                <a:lnTo>
                  <a:pt x="55" y="211"/>
                </a:lnTo>
                <a:lnTo>
                  <a:pt x="49" y="221"/>
                </a:lnTo>
                <a:lnTo>
                  <a:pt x="49" y="221"/>
                </a:lnTo>
                <a:lnTo>
                  <a:pt x="42" y="231"/>
                </a:lnTo>
                <a:lnTo>
                  <a:pt x="34" y="237"/>
                </a:lnTo>
                <a:lnTo>
                  <a:pt x="26" y="242"/>
                </a:lnTo>
                <a:lnTo>
                  <a:pt x="21" y="245"/>
                </a:lnTo>
                <a:lnTo>
                  <a:pt x="18" y="248"/>
                </a:lnTo>
                <a:lnTo>
                  <a:pt x="17" y="249"/>
                </a:lnTo>
                <a:lnTo>
                  <a:pt x="16" y="251"/>
                </a:lnTo>
                <a:lnTo>
                  <a:pt x="18" y="257"/>
                </a:lnTo>
                <a:lnTo>
                  <a:pt x="23" y="264"/>
                </a:lnTo>
                <a:lnTo>
                  <a:pt x="23" y="264"/>
                </a:lnTo>
                <a:lnTo>
                  <a:pt x="31" y="273"/>
                </a:lnTo>
                <a:lnTo>
                  <a:pt x="38" y="281"/>
                </a:lnTo>
                <a:lnTo>
                  <a:pt x="53" y="293"/>
                </a:lnTo>
                <a:lnTo>
                  <a:pt x="58" y="298"/>
                </a:lnTo>
                <a:lnTo>
                  <a:pt x="62" y="304"/>
                </a:lnTo>
                <a:lnTo>
                  <a:pt x="63" y="308"/>
                </a:lnTo>
                <a:lnTo>
                  <a:pt x="63" y="310"/>
                </a:lnTo>
                <a:lnTo>
                  <a:pt x="62" y="312"/>
                </a:lnTo>
                <a:lnTo>
                  <a:pt x="62" y="312"/>
                </a:lnTo>
                <a:lnTo>
                  <a:pt x="60" y="317"/>
                </a:lnTo>
                <a:lnTo>
                  <a:pt x="60" y="321"/>
                </a:lnTo>
                <a:lnTo>
                  <a:pt x="62" y="324"/>
                </a:lnTo>
                <a:lnTo>
                  <a:pt x="66" y="326"/>
                </a:lnTo>
                <a:lnTo>
                  <a:pt x="72" y="327"/>
                </a:lnTo>
                <a:lnTo>
                  <a:pt x="80" y="326"/>
                </a:lnTo>
                <a:lnTo>
                  <a:pt x="89" y="323"/>
                </a:lnTo>
                <a:lnTo>
                  <a:pt x="101" y="317"/>
                </a:lnTo>
                <a:lnTo>
                  <a:pt x="101" y="317"/>
                </a:lnTo>
                <a:lnTo>
                  <a:pt x="113" y="308"/>
                </a:lnTo>
                <a:lnTo>
                  <a:pt x="125" y="298"/>
                </a:lnTo>
                <a:lnTo>
                  <a:pt x="136" y="286"/>
                </a:lnTo>
                <a:lnTo>
                  <a:pt x="147" y="273"/>
                </a:lnTo>
                <a:lnTo>
                  <a:pt x="171" y="246"/>
                </a:lnTo>
                <a:lnTo>
                  <a:pt x="185" y="232"/>
                </a:lnTo>
                <a:lnTo>
                  <a:pt x="201" y="217"/>
                </a:lnTo>
                <a:lnTo>
                  <a:pt x="201" y="217"/>
                </a:lnTo>
                <a:lnTo>
                  <a:pt x="218" y="204"/>
                </a:lnTo>
                <a:lnTo>
                  <a:pt x="234" y="192"/>
                </a:lnTo>
                <a:lnTo>
                  <a:pt x="250" y="183"/>
                </a:lnTo>
                <a:lnTo>
                  <a:pt x="265" y="175"/>
                </a:lnTo>
                <a:lnTo>
                  <a:pt x="280" y="169"/>
                </a:lnTo>
                <a:lnTo>
                  <a:pt x="293" y="165"/>
                </a:lnTo>
                <a:lnTo>
                  <a:pt x="306" y="162"/>
                </a:lnTo>
                <a:lnTo>
                  <a:pt x="319" y="160"/>
                </a:lnTo>
                <a:lnTo>
                  <a:pt x="319" y="160"/>
                </a:lnTo>
                <a:lnTo>
                  <a:pt x="335" y="159"/>
                </a:lnTo>
                <a:lnTo>
                  <a:pt x="356" y="159"/>
                </a:lnTo>
                <a:lnTo>
                  <a:pt x="408" y="159"/>
                </a:lnTo>
                <a:lnTo>
                  <a:pt x="458" y="161"/>
                </a:lnTo>
                <a:lnTo>
                  <a:pt x="476" y="163"/>
                </a:lnTo>
                <a:lnTo>
                  <a:pt x="488" y="165"/>
                </a:lnTo>
                <a:lnTo>
                  <a:pt x="488" y="165"/>
                </a:lnTo>
                <a:lnTo>
                  <a:pt x="491" y="166"/>
                </a:lnTo>
                <a:lnTo>
                  <a:pt x="493" y="167"/>
                </a:lnTo>
                <a:lnTo>
                  <a:pt x="496" y="169"/>
                </a:lnTo>
                <a:lnTo>
                  <a:pt x="497" y="171"/>
                </a:lnTo>
                <a:lnTo>
                  <a:pt x="498" y="175"/>
                </a:lnTo>
                <a:lnTo>
                  <a:pt x="497" y="181"/>
                </a:lnTo>
                <a:lnTo>
                  <a:pt x="497" y="185"/>
                </a:lnTo>
                <a:lnTo>
                  <a:pt x="496" y="190"/>
                </a:lnTo>
                <a:lnTo>
                  <a:pt x="498" y="193"/>
                </a:lnTo>
                <a:lnTo>
                  <a:pt x="499" y="194"/>
                </a:lnTo>
                <a:lnTo>
                  <a:pt x="501" y="195"/>
                </a:lnTo>
                <a:lnTo>
                  <a:pt x="501" y="195"/>
                </a:lnTo>
                <a:lnTo>
                  <a:pt x="522" y="196"/>
                </a:lnTo>
                <a:lnTo>
                  <a:pt x="552" y="198"/>
                </a:lnTo>
                <a:lnTo>
                  <a:pt x="592" y="199"/>
                </a:lnTo>
                <a:lnTo>
                  <a:pt x="592" y="199"/>
                </a:lnTo>
                <a:lnTo>
                  <a:pt x="611" y="201"/>
                </a:lnTo>
                <a:lnTo>
                  <a:pt x="655" y="205"/>
                </a:lnTo>
                <a:lnTo>
                  <a:pt x="711" y="208"/>
                </a:lnTo>
                <a:lnTo>
                  <a:pt x="738" y="209"/>
                </a:lnTo>
                <a:lnTo>
                  <a:pt x="762" y="208"/>
                </a:lnTo>
                <a:lnTo>
                  <a:pt x="762" y="208"/>
                </a:lnTo>
                <a:lnTo>
                  <a:pt x="773" y="207"/>
                </a:lnTo>
                <a:lnTo>
                  <a:pt x="783" y="205"/>
                </a:lnTo>
                <a:lnTo>
                  <a:pt x="793" y="201"/>
                </a:lnTo>
                <a:lnTo>
                  <a:pt x="803" y="197"/>
                </a:lnTo>
                <a:lnTo>
                  <a:pt x="813" y="192"/>
                </a:lnTo>
                <a:lnTo>
                  <a:pt x="821" y="186"/>
                </a:lnTo>
                <a:lnTo>
                  <a:pt x="829" y="180"/>
                </a:lnTo>
                <a:lnTo>
                  <a:pt x="837" y="173"/>
                </a:lnTo>
                <a:lnTo>
                  <a:pt x="849" y="161"/>
                </a:lnTo>
                <a:lnTo>
                  <a:pt x="854" y="155"/>
                </a:lnTo>
                <a:lnTo>
                  <a:pt x="857" y="148"/>
                </a:lnTo>
                <a:lnTo>
                  <a:pt x="860" y="143"/>
                </a:lnTo>
                <a:lnTo>
                  <a:pt x="862" y="137"/>
                </a:lnTo>
                <a:lnTo>
                  <a:pt x="863" y="133"/>
                </a:lnTo>
                <a:lnTo>
                  <a:pt x="862" y="130"/>
                </a:lnTo>
                <a:lnTo>
                  <a:pt x="862" y="130"/>
                </a:lnTo>
                <a:lnTo>
                  <a:pt x="859" y="127"/>
                </a:lnTo>
                <a:lnTo>
                  <a:pt x="855" y="122"/>
                </a:lnTo>
                <a:lnTo>
                  <a:pt x="842" y="114"/>
                </a:lnTo>
                <a:lnTo>
                  <a:pt x="825" y="104"/>
                </a:lnTo>
                <a:lnTo>
                  <a:pt x="804" y="94"/>
                </a:lnTo>
                <a:lnTo>
                  <a:pt x="780" y="84"/>
                </a:lnTo>
                <a:lnTo>
                  <a:pt x="755" y="74"/>
                </a:lnTo>
                <a:lnTo>
                  <a:pt x="731" y="67"/>
                </a:lnTo>
                <a:lnTo>
                  <a:pt x="710" y="60"/>
                </a:lnTo>
                <a:lnTo>
                  <a:pt x="710" y="60"/>
                </a:lnTo>
                <a:lnTo>
                  <a:pt x="685" y="55"/>
                </a:lnTo>
                <a:lnTo>
                  <a:pt x="654" y="51"/>
                </a:lnTo>
                <a:lnTo>
                  <a:pt x="587" y="40"/>
                </a:lnTo>
                <a:lnTo>
                  <a:pt x="505" y="30"/>
                </a:lnTo>
                <a:lnTo>
                  <a:pt x="505" y="30"/>
                </a:lnTo>
                <a:lnTo>
                  <a:pt x="499" y="26"/>
                </a:lnTo>
                <a:lnTo>
                  <a:pt x="481" y="16"/>
                </a:lnTo>
                <a:lnTo>
                  <a:pt x="471" y="10"/>
                </a:lnTo>
                <a:lnTo>
                  <a:pt x="460" y="5"/>
                </a:lnTo>
                <a:lnTo>
                  <a:pt x="450" y="2"/>
                </a:lnTo>
                <a:lnTo>
                  <a:pt x="440" y="0"/>
                </a:lnTo>
                <a:lnTo>
                  <a:pt x="440" y="0"/>
                </a:lnTo>
                <a:lnTo>
                  <a:pt x="432" y="0"/>
                </a:lnTo>
                <a:lnTo>
                  <a:pt x="424" y="1"/>
                </a:lnTo>
                <a:lnTo>
                  <a:pt x="407" y="4"/>
                </a:lnTo>
                <a:lnTo>
                  <a:pt x="388" y="7"/>
                </a:lnTo>
                <a:lnTo>
                  <a:pt x="378" y="8"/>
                </a:lnTo>
                <a:lnTo>
                  <a:pt x="366" y="8"/>
                </a:lnTo>
                <a:lnTo>
                  <a:pt x="366" y="8"/>
                </a:lnTo>
                <a:lnTo>
                  <a:pt x="360" y="8"/>
                </a:lnTo>
                <a:lnTo>
                  <a:pt x="354" y="9"/>
                </a:lnTo>
                <a:lnTo>
                  <a:pt x="342" y="14"/>
                </a:lnTo>
                <a:lnTo>
                  <a:pt x="333" y="18"/>
                </a:lnTo>
                <a:lnTo>
                  <a:pt x="323" y="24"/>
                </a:lnTo>
                <a:lnTo>
                  <a:pt x="315" y="31"/>
                </a:lnTo>
                <a:lnTo>
                  <a:pt x="311" y="35"/>
                </a:lnTo>
                <a:lnTo>
                  <a:pt x="309" y="39"/>
                </a:lnTo>
                <a:lnTo>
                  <a:pt x="309" y="39"/>
                </a:lnTo>
                <a:lnTo>
                  <a:pt x="310" y="39"/>
                </a:lnTo>
                <a:lnTo>
                  <a:pt x="310" y="39"/>
                </a:lnTo>
                <a:lnTo>
                  <a:pt x="314" y="38"/>
                </a:lnTo>
                <a:lnTo>
                  <a:pt x="322" y="38"/>
                </a:lnTo>
                <a:lnTo>
                  <a:pt x="340" y="39"/>
                </a:lnTo>
                <a:lnTo>
                  <a:pt x="357" y="42"/>
                </a:lnTo>
                <a:lnTo>
                  <a:pt x="362" y="43"/>
                </a:lnTo>
                <a:lnTo>
                  <a:pt x="362" y="43"/>
                </a:lnTo>
                <a:lnTo>
                  <a:pt x="331" y="51"/>
                </a:lnTo>
                <a:lnTo>
                  <a:pt x="293" y="60"/>
                </a:lnTo>
                <a:lnTo>
                  <a:pt x="293" y="6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1E337D6F-09DC-4BEE-975C-2118C76DA964}"/>
              </a:ext>
            </a:extLst>
          </p:cNvPr>
          <p:cNvSpPr>
            <a:spLocks/>
          </p:cNvSpPr>
          <p:nvPr/>
        </p:nvSpPr>
        <p:spPr bwMode="auto">
          <a:xfrm>
            <a:off x="6093902" y="1219697"/>
            <a:ext cx="1668644" cy="826080"/>
          </a:xfrm>
          <a:custGeom>
            <a:avLst/>
            <a:gdLst>
              <a:gd name="T0" fmla="*/ 385 w 911"/>
              <a:gd name="T1" fmla="*/ 360 h 451"/>
              <a:gd name="T2" fmla="*/ 380 w 911"/>
              <a:gd name="T3" fmla="*/ 383 h 451"/>
              <a:gd name="T4" fmla="*/ 393 w 911"/>
              <a:gd name="T5" fmla="*/ 396 h 451"/>
              <a:gd name="T6" fmla="*/ 432 w 911"/>
              <a:gd name="T7" fmla="*/ 397 h 451"/>
              <a:gd name="T8" fmla="*/ 484 w 911"/>
              <a:gd name="T9" fmla="*/ 384 h 451"/>
              <a:gd name="T10" fmla="*/ 510 w 911"/>
              <a:gd name="T11" fmla="*/ 398 h 451"/>
              <a:gd name="T12" fmla="*/ 587 w 911"/>
              <a:gd name="T13" fmla="*/ 434 h 451"/>
              <a:gd name="T14" fmla="*/ 657 w 911"/>
              <a:gd name="T15" fmla="*/ 449 h 451"/>
              <a:gd name="T16" fmla="*/ 712 w 911"/>
              <a:gd name="T17" fmla="*/ 449 h 451"/>
              <a:gd name="T18" fmla="*/ 761 w 911"/>
              <a:gd name="T19" fmla="*/ 434 h 451"/>
              <a:gd name="T20" fmla="*/ 834 w 911"/>
              <a:gd name="T21" fmla="*/ 397 h 451"/>
              <a:gd name="T22" fmla="*/ 867 w 911"/>
              <a:gd name="T23" fmla="*/ 384 h 451"/>
              <a:gd name="T24" fmla="*/ 904 w 911"/>
              <a:gd name="T25" fmla="*/ 355 h 451"/>
              <a:gd name="T26" fmla="*/ 910 w 911"/>
              <a:gd name="T27" fmla="*/ 335 h 451"/>
              <a:gd name="T28" fmla="*/ 902 w 911"/>
              <a:gd name="T29" fmla="*/ 327 h 451"/>
              <a:gd name="T30" fmla="*/ 819 w 911"/>
              <a:gd name="T31" fmla="*/ 292 h 451"/>
              <a:gd name="T32" fmla="*/ 746 w 911"/>
              <a:gd name="T33" fmla="*/ 259 h 451"/>
              <a:gd name="T34" fmla="*/ 655 w 911"/>
              <a:gd name="T35" fmla="*/ 202 h 451"/>
              <a:gd name="T36" fmla="*/ 589 w 911"/>
              <a:gd name="T37" fmla="*/ 178 h 451"/>
              <a:gd name="T38" fmla="*/ 490 w 911"/>
              <a:gd name="T39" fmla="*/ 168 h 451"/>
              <a:gd name="T40" fmla="*/ 468 w 911"/>
              <a:gd name="T41" fmla="*/ 159 h 451"/>
              <a:gd name="T42" fmla="*/ 422 w 911"/>
              <a:gd name="T43" fmla="*/ 123 h 451"/>
              <a:gd name="T44" fmla="*/ 395 w 911"/>
              <a:gd name="T45" fmla="*/ 117 h 451"/>
              <a:gd name="T46" fmla="*/ 346 w 911"/>
              <a:gd name="T47" fmla="*/ 116 h 451"/>
              <a:gd name="T48" fmla="*/ 327 w 911"/>
              <a:gd name="T49" fmla="*/ 128 h 451"/>
              <a:gd name="T50" fmla="*/ 314 w 911"/>
              <a:gd name="T51" fmla="*/ 163 h 451"/>
              <a:gd name="T52" fmla="*/ 317 w 911"/>
              <a:gd name="T53" fmla="*/ 172 h 451"/>
              <a:gd name="T54" fmla="*/ 288 w 911"/>
              <a:gd name="T55" fmla="*/ 176 h 451"/>
              <a:gd name="T56" fmla="*/ 248 w 911"/>
              <a:gd name="T57" fmla="*/ 178 h 451"/>
              <a:gd name="T58" fmla="*/ 215 w 911"/>
              <a:gd name="T59" fmla="*/ 174 h 451"/>
              <a:gd name="T60" fmla="*/ 188 w 911"/>
              <a:gd name="T61" fmla="*/ 158 h 451"/>
              <a:gd name="T62" fmla="*/ 156 w 911"/>
              <a:gd name="T63" fmla="*/ 125 h 451"/>
              <a:gd name="T64" fmla="*/ 105 w 911"/>
              <a:gd name="T65" fmla="*/ 46 h 451"/>
              <a:gd name="T66" fmla="*/ 95 w 911"/>
              <a:gd name="T67" fmla="*/ 18 h 451"/>
              <a:gd name="T68" fmla="*/ 77 w 911"/>
              <a:gd name="T69" fmla="*/ 1 h 451"/>
              <a:gd name="T70" fmla="*/ 66 w 911"/>
              <a:gd name="T71" fmla="*/ 2 h 451"/>
              <a:gd name="T72" fmla="*/ 36 w 911"/>
              <a:gd name="T73" fmla="*/ 132 h 451"/>
              <a:gd name="T74" fmla="*/ 17 w 911"/>
              <a:gd name="T75" fmla="*/ 166 h 451"/>
              <a:gd name="T76" fmla="*/ 0 w 911"/>
              <a:gd name="T77" fmla="*/ 193 h 451"/>
              <a:gd name="T78" fmla="*/ 5 w 911"/>
              <a:gd name="T79" fmla="*/ 210 h 451"/>
              <a:gd name="T80" fmla="*/ 35 w 911"/>
              <a:gd name="T81" fmla="*/ 235 h 451"/>
              <a:gd name="T82" fmla="*/ 49 w 911"/>
              <a:gd name="T83" fmla="*/ 267 h 451"/>
              <a:gd name="T84" fmla="*/ 41 w 911"/>
              <a:gd name="T85" fmla="*/ 304 h 451"/>
              <a:gd name="T86" fmla="*/ 49 w 911"/>
              <a:gd name="T87" fmla="*/ 349 h 451"/>
              <a:gd name="T88" fmla="*/ 66 w 911"/>
              <a:gd name="T89" fmla="*/ 380 h 451"/>
              <a:gd name="T90" fmla="*/ 75 w 911"/>
              <a:gd name="T91" fmla="*/ 380 h 451"/>
              <a:gd name="T92" fmla="*/ 117 w 911"/>
              <a:gd name="T93" fmla="*/ 344 h 451"/>
              <a:gd name="T94" fmla="*/ 171 w 911"/>
              <a:gd name="T95" fmla="*/ 306 h 451"/>
              <a:gd name="T96" fmla="*/ 209 w 911"/>
              <a:gd name="T97" fmla="*/ 293 h 451"/>
              <a:gd name="T98" fmla="*/ 263 w 911"/>
              <a:gd name="T99" fmla="*/ 296 h 451"/>
              <a:gd name="T100" fmla="*/ 353 w 911"/>
              <a:gd name="T101" fmla="*/ 325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11" h="451">
                <a:moveTo>
                  <a:pt x="396" y="345"/>
                </a:moveTo>
                <a:lnTo>
                  <a:pt x="396" y="345"/>
                </a:lnTo>
                <a:lnTo>
                  <a:pt x="391" y="353"/>
                </a:lnTo>
                <a:lnTo>
                  <a:pt x="385" y="360"/>
                </a:lnTo>
                <a:lnTo>
                  <a:pt x="382" y="369"/>
                </a:lnTo>
                <a:lnTo>
                  <a:pt x="380" y="373"/>
                </a:lnTo>
                <a:lnTo>
                  <a:pt x="380" y="378"/>
                </a:lnTo>
                <a:lnTo>
                  <a:pt x="380" y="383"/>
                </a:lnTo>
                <a:lnTo>
                  <a:pt x="381" y="386"/>
                </a:lnTo>
                <a:lnTo>
                  <a:pt x="383" y="391"/>
                </a:lnTo>
                <a:lnTo>
                  <a:pt x="387" y="393"/>
                </a:lnTo>
                <a:lnTo>
                  <a:pt x="393" y="396"/>
                </a:lnTo>
                <a:lnTo>
                  <a:pt x="401" y="397"/>
                </a:lnTo>
                <a:lnTo>
                  <a:pt x="401" y="397"/>
                </a:lnTo>
                <a:lnTo>
                  <a:pt x="417" y="398"/>
                </a:lnTo>
                <a:lnTo>
                  <a:pt x="432" y="397"/>
                </a:lnTo>
                <a:lnTo>
                  <a:pt x="446" y="395"/>
                </a:lnTo>
                <a:lnTo>
                  <a:pt x="459" y="392"/>
                </a:lnTo>
                <a:lnTo>
                  <a:pt x="479" y="386"/>
                </a:lnTo>
                <a:lnTo>
                  <a:pt x="484" y="384"/>
                </a:lnTo>
                <a:lnTo>
                  <a:pt x="487" y="384"/>
                </a:lnTo>
                <a:lnTo>
                  <a:pt x="487" y="384"/>
                </a:lnTo>
                <a:lnTo>
                  <a:pt x="499" y="392"/>
                </a:lnTo>
                <a:lnTo>
                  <a:pt x="510" y="398"/>
                </a:lnTo>
                <a:lnTo>
                  <a:pt x="525" y="407"/>
                </a:lnTo>
                <a:lnTo>
                  <a:pt x="544" y="416"/>
                </a:lnTo>
                <a:lnTo>
                  <a:pt x="564" y="425"/>
                </a:lnTo>
                <a:lnTo>
                  <a:pt x="587" y="434"/>
                </a:lnTo>
                <a:lnTo>
                  <a:pt x="613" y="441"/>
                </a:lnTo>
                <a:lnTo>
                  <a:pt x="613" y="441"/>
                </a:lnTo>
                <a:lnTo>
                  <a:pt x="637" y="446"/>
                </a:lnTo>
                <a:lnTo>
                  <a:pt x="657" y="449"/>
                </a:lnTo>
                <a:lnTo>
                  <a:pt x="673" y="451"/>
                </a:lnTo>
                <a:lnTo>
                  <a:pt x="687" y="451"/>
                </a:lnTo>
                <a:lnTo>
                  <a:pt x="699" y="451"/>
                </a:lnTo>
                <a:lnTo>
                  <a:pt x="712" y="449"/>
                </a:lnTo>
                <a:lnTo>
                  <a:pt x="727" y="445"/>
                </a:lnTo>
                <a:lnTo>
                  <a:pt x="744" y="441"/>
                </a:lnTo>
                <a:lnTo>
                  <a:pt x="744" y="441"/>
                </a:lnTo>
                <a:lnTo>
                  <a:pt x="761" y="434"/>
                </a:lnTo>
                <a:lnTo>
                  <a:pt x="778" y="428"/>
                </a:lnTo>
                <a:lnTo>
                  <a:pt x="794" y="420"/>
                </a:lnTo>
                <a:lnTo>
                  <a:pt x="809" y="412"/>
                </a:lnTo>
                <a:lnTo>
                  <a:pt x="834" y="397"/>
                </a:lnTo>
                <a:lnTo>
                  <a:pt x="846" y="392"/>
                </a:lnTo>
                <a:lnTo>
                  <a:pt x="857" y="388"/>
                </a:lnTo>
                <a:lnTo>
                  <a:pt x="857" y="388"/>
                </a:lnTo>
                <a:lnTo>
                  <a:pt x="867" y="384"/>
                </a:lnTo>
                <a:lnTo>
                  <a:pt x="877" y="379"/>
                </a:lnTo>
                <a:lnTo>
                  <a:pt x="888" y="371"/>
                </a:lnTo>
                <a:lnTo>
                  <a:pt x="897" y="363"/>
                </a:lnTo>
                <a:lnTo>
                  <a:pt x="904" y="355"/>
                </a:lnTo>
                <a:lnTo>
                  <a:pt x="909" y="346"/>
                </a:lnTo>
                <a:lnTo>
                  <a:pt x="910" y="343"/>
                </a:lnTo>
                <a:lnTo>
                  <a:pt x="911" y="338"/>
                </a:lnTo>
                <a:lnTo>
                  <a:pt x="910" y="335"/>
                </a:lnTo>
                <a:lnTo>
                  <a:pt x="909" y="332"/>
                </a:lnTo>
                <a:lnTo>
                  <a:pt x="909" y="332"/>
                </a:lnTo>
                <a:lnTo>
                  <a:pt x="907" y="329"/>
                </a:lnTo>
                <a:lnTo>
                  <a:pt x="902" y="327"/>
                </a:lnTo>
                <a:lnTo>
                  <a:pt x="892" y="320"/>
                </a:lnTo>
                <a:lnTo>
                  <a:pt x="878" y="315"/>
                </a:lnTo>
                <a:lnTo>
                  <a:pt x="861" y="307"/>
                </a:lnTo>
                <a:lnTo>
                  <a:pt x="819" y="292"/>
                </a:lnTo>
                <a:lnTo>
                  <a:pt x="795" y="282"/>
                </a:lnTo>
                <a:lnTo>
                  <a:pt x="770" y="271"/>
                </a:lnTo>
                <a:lnTo>
                  <a:pt x="770" y="271"/>
                </a:lnTo>
                <a:lnTo>
                  <a:pt x="746" y="259"/>
                </a:lnTo>
                <a:lnTo>
                  <a:pt x="725" y="247"/>
                </a:lnTo>
                <a:lnTo>
                  <a:pt x="689" y="223"/>
                </a:lnTo>
                <a:lnTo>
                  <a:pt x="672" y="212"/>
                </a:lnTo>
                <a:lnTo>
                  <a:pt x="655" y="202"/>
                </a:lnTo>
                <a:lnTo>
                  <a:pt x="635" y="193"/>
                </a:lnTo>
                <a:lnTo>
                  <a:pt x="613" y="184"/>
                </a:lnTo>
                <a:lnTo>
                  <a:pt x="613" y="184"/>
                </a:lnTo>
                <a:lnTo>
                  <a:pt x="589" y="178"/>
                </a:lnTo>
                <a:lnTo>
                  <a:pt x="566" y="173"/>
                </a:lnTo>
                <a:lnTo>
                  <a:pt x="543" y="170"/>
                </a:lnTo>
                <a:lnTo>
                  <a:pt x="522" y="169"/>
                </a:lnTo>
                <a:lnTo>
                  <a:pt x="490" y="168"/>
                </a:lnTo>
                <a:lnTo>
                  <a:pt x="479" y="168"/>
                </a:lnTo>
                <a:lnTo>
                  <a:pt x="474" y="167"/>
                </a:lnTo>
                <a:lnTo>
                  <a:pt x="474" y="167"/>
                </a:lnTo>
                <a:lnTo>
                  <a:pt x="468" y="159"/>
                </a:lnTo>
                <a:lnTo>
                  <a:pt x="454" y="144"/>
                </a:lnTo>
                <a:lnTo>
                  <a:pt x="445" y="136"/>
                </a:lnTo>
                <a:lnTo>
                  <a:pt x="434" y="129"/>
                </a:lnTo>
                <a:lnTo>
                  <a:pt x="422" y="123"/>
                </a:lnTo>
                <a:lnTo>
                  <a:pt x="416" y="121"/>
                </a:lnTo>
                <a:lnTo>
                  <a:pt x="409" y="119"/>
                </a:lnTo>
                <a:lnTo>
                  <a:pt x="409" y="119"/>
                </a:lnTo>
                <a:lnTo>
                  <a:pt x="395" y="117"/>
                </a:lnTo>
                <a:lnTo>
                  <a:pt x="382" y="115"/>
                </a:lnTo>
                <a:lnTo>
                  <a:pt x="369" y="114"/>
                </a:lnTo>
                <a:lnTo>
                  <a:pt x="357" y="114"/>
                </a:lnTo>
                <a:lnTo>
                  <a:pt x="346" y="116"/>
                </a:lnTo>
                <a:lnTo>
                  <a:pt x="338" y="118"/>
                </a:lnTo>
                <a:lnTo>
                  <a:pt x="331" y="122"/>
                </a:lnTo>
                <a:lnTo>
                  <a:pt x="329" y="125"/>
                </a:lnTo>
                <a:lnTo>
                  <a:pt x="327" y="128"/>
                </a:lnTo>
                <a:lnTo>
                  <a:pt x="327" y="128"/>
                </a:lnTo>
                <a:lnTo>
                  <a:pt x="318" y="150"/>
                </a:lnTo>
                <a:lnTo>
                  <a:pt x="314" y="163"/>
                </a:lnTo>
                <a:lnTo>
                  <a:pt x="314" y="163"/>
                </a:lnTo>
                <a:lnTo>
                  <a:pt x="314" y="165"/>
                </a:lnTo>
                <a:lnTo>
                  <a:pt x="315" y="168"/>
                </a:lnTo>
                <a:lnTo>
                  <a:pt x="316" y="170"/>
                </a:lnTo>
                <a:lnTo>
                  <a:pt x="317" y="172"/>
                </a:lnTo>
                <a:lnTo>
                  <a:pt x="315" y="174"/>
                </a:lnTo>
                <a:lnTo>
                  <a:pt x="309" y="177"/>
                </a:lnTo>
                <a:lnTo>
                  <a:pt x="301" y="177"/>
                </a:lnTo>
                <a:lnTo>
                  <a:pt x="288" y="176"/>
                </a:lnTo>
                <a:lnTo>
                  <a:pt x="288" y="176"/>
                </a:lnTo>
                <a:lnTo>
                  <a:pt x="272" y="174"/>
                </a:lnTo>
                <a:lnTo>
                  <a:pt x="259" y="176"/>
                </a:lnTo>
                <a:lnTo>
                  <a:pt x="248" y="178"/>
                </a:lnTo>
                <a:lnTo>
                  <a:pt x="238" y="178"/>
                </a:lnTo>
                <a:lnTo>
                  <a:pt x="227" y="178"/>
                </a:lnTo>
                <a:lnTo>
                  <a:pt x="220" y="177"/>
                </a:lnTo>
                <a:lnTo>
                  <a:pt x="215" y="174"/>
                </a:lnTo>
                <a:lnTo>
                  <a:pt x="208" y="172"/>
                </a:lnTo>
                <a:lnTo>
                  <a:pt x="202" y="169"/>
                </a:lnTo>
                <a:lnTo>
                  <a:pt x="195" y="164"/>
                </a:lnTo>
                <a:lnTo>
                  <a:pt x="188" y="158"/>
                </a:lnTo>
                <a:lnTo>
                  <a:pt x="188" y="158"/>
                </a:lnTo>
                <a:lnTo>
                  <a:pt x="180" y="151"/>
                </a:lnTo>
                <a:lnTo>
                  <a:pt x="171" y="143"/>
                </a:lnTo>
                <a:lnTo>
                  <a:pt x="156" y="125"/>
                </a:lnTo>
                <a:lnTo>
                  <a:pt x="141" y="105"/>
                </a:lnTo>
                <a:lnTo>
                  <a:pt x="127" y="84"/>
                </a:lnTo>
                <a:lnTo>
                  <a:pt x="115" y="64"/>
                </a:lnTo>
                <a:lnTo>
                  <a:pt x="105" y="46"/>
                </a:lnTo>
                <a:lnTo>
                  <a:pt x="99" y="32"/>
                </a:lnTo>
                <a:lnTo>
                  <a:pt x="96" y="24"/>
                </a:lnTo>
                <a:lnTo>
                  <a:pt x="96" y="24"/>
                </a:lnTo>
                <a:lnTo>
                  <a:pt x="95" y="18"/>
                </a:lnTo>
                <a:lnTo>
                  <a:pt x="91" y="13"/>
                </a:lnTo>
                <a:lnTo>
                  <a:pt x="87" y="7"/>
                </a:lnTo>
                <a:lnTo>
                  <a:pt x="82" y="3"/>
                </a:lnTo>
                <a:lnTo>
                  <a:pt x="77" y="1"/>
                </a:lnTo>
                <a:lnTo>
                  <a:pt x="71" y="0"/>
                </a:lnTo>
                <a:lnTo>
                  <a:pt x="68" y="0"/>
                </a:lnTo>
                <a:lnTo>
                  <a:pt x="67" y="1"/>
                </a:lnTo>
                <a:lnTo>
                  <a:pt x="66" y="2"/>
                </a:lnTo>
                <a:lnTo>
                  <a:pt x="66" y="2"/>
                </a:lnTo>
                <a:lnTo>
                  <a:pt x="53" y="57"/>
                </a:lnTo>
                <a:lnTo>
                  <a:pt x="36" y="132"/>
                </a:lnTo>
                <a:lnTo>
                  <a:pt x="36" y="132"/>
                </a:lnTo>
                <a:lnTo>
                  <a:pt x="33" y="139"/>
                </a:lnTo>
                <a:lnTo>
                  <a:pt x="31" y="145"/>
                </a:lnTo>
                <a:lnTo>
                  <a:pt x="25" y="156"/>
                </a:lnTo>
                <a:lnTo>
                  <a:pt x="17" y="166"/>
                </a:lnTo>
                <a:lnTo>
                  <a:pt x="10" y="176"/>
                </a:lnTo>
                <a:lnTo>
                  <a:pt x="4" y="184"/>
                </a:lnTo>
                <a:lnTo>
                  <a:pt x="2" y="189"/>
                </a:lnTo>
                <a:lnTo>
                  <a:pt x="0" y="193"/>
                </a:lnTo>
                <a:lnTo>
                  <a:pt x="0" y="197"/>
                </a:lnTo>
                <a:lnTo>
                  <a:pt x="1" y="202"/>
                </a:lnTo>
                <a:lnTo>
                  <a:pt x="2" y="206"/>
                </a:lnTo>
                <a:lnTo>
                  <a:pt x="5" y="210"/>
                </a:lnTo>
                <a:lnTo>
                  <a:pt x="5" y="210"/>
                </a:lnTo>
                <a:lnTo>
                  <a:pt x="13" y="218"/>
                </a:lnTo>
                <a:lnTo>
                  <a:pt x="20" y="224"/>
                </a:lnTo>
                <a:lnTo>
                  <a:pt x="35" y="235"/>
                </a:lnTo>
                <a:lnTo>
                  <a:pt x="40" y="241"/>
                </a:lnTo>
                <a:lnTo>
                  <a:pt x="44" y="247"/>
                </a:lnTo>
                <a:lnTo>
                  <a:pt x="48" y="256"/>
                </a:lnTo>
                <a:lnTo>
                  <a:pt x="49" y="267"/>
                </a:lnTo>
                <a:lnTo>
                  <a:pt x="49" y="267"/>
                </a:lnTo>
                <a:lnTo>
                  <a:pt x="49" y="278"/>
                </a:lnTo>
                <a:lnTo>
                  <a:pt x="46" y="287"/>
                </a:lnTo>
                <a:lnTo>
                  <a:pt x="41" y="304"/>
                </a:lnTo>
                <a:lnTo>
                  <a:pt x="40" y="312"/>
                </a:lnTo>
                <a:lnTo>
                  <a:pt x="40" y="322"/>
                </a:lnTo>
                <a:lnTo>
                  <a:pt x="43" y="334"/>
                </a:lnTo>
                <a:lnTo>
                  <a:pt x="49" y="349"/>
                </a:lnTo>
                <a:lnTo>
                  <a:pt x="49" y="349"/>
                </a:lnTo>
                <a:lnTo>
                  <a:pt x="55" y="363"/>
                </a:lnTo>
                <a:lnTo>
                  <a:pt x="61" y="373"/>
                </a:lnTo>
                <a:lnTo>
                  <a:pt x="66" y="380"/>
                </a:lnTo>
                <a:lnTo>
                  <a:pt x="68" y="381"/>
                </a:lnTo>
                <a:lnTo>
                  <a:pt x="70" y="381"/>
                </a:lnTo>
                <a:lnTo>
                  <a:pt x="73" y="381"/>
                </a:lnTo>
                <a:lnTo>
                  <a:pt x="75" y="380"/>
                </a:lnTo>
                <a:lnTo>
                  <a:pt x="81" y="376"/>
                </a:lnTo>
                <a:lnTo>
                  <a:pt x="96" y="362"/>
                </a:lnTo>
                <a:lnTo>
                  <a:pt x="96" y="362"/>
                </a:lnTo>
                <a:lnTo>
                  <a:pt x="117" y="344"/>
                </a:lnTo>
                <a:lnTo>
                  <a:pt x="128" y="333"/>
                </a:lnTo>
                <a:lnTo>
                  <a:pt x="141" y="323"/>
                </a:lnTo>
                <a:lnTo>
                  <a:pt x="155" y="313"/>
                </a:lnTo>
                <a:lnTo>
                  <a:pt x="171" y="306"/>
                </a:lnTo>
                <a:lnTo>
                  <a:pt x="189" y="298"/>
                </a:lnTo>
                <a:lnTo>
                  <a:pt x="199" y="295"/>
                </a:lnTo>
                <a:lnTo>
                  <a:pt x="209" y="293"/>
                </a:lnTo>
                <a:lnTo>
                  <a:pt x="209" y="293"/>
                </a:lnTo>
                <a:lnTo>
                  <a:pt x="221" y="292"/>
                </a:lnTo>
                <a:lnTo>
                  <a:pt x="234" y="292"/>
                </a:lnTo>
                <a:lnTo>
                  <a:pt x="248" y="293"/>
                </a:lnTo>
                <a:lnTo>
                  <a:pt x="263" y="296"/>
                </a:lnTo>
                <a:lnTo>
                  <a:pt x="279" y="299"/>
                </a:lnTo>
                <a:lnTo>
                  <a:pt x="294" y="304"/>
                </a:lnTo>
                <a:lnTo>
                  <a:pt x="324" y="315"/>
                </a:lnTo>
                <a:lnTo>
                  <a:pt x="353" y="325"/>
                </a:lnTo>
                <a:lnTo>
                  <a:pt x="376" y="335"/>
                </a:lnTo>
                <a:lnTo>
                  <a:pt x="396" y="345"/>
                </a:lnTo>
                <a:lnTo>
                  <a:pt x="396" y="34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BFD2611D-A49A-4D8A-B4EA-AA3D9F4DE8AE}"/>
              </a:ext>
            </a:extLst>
          </p:cNvPr>
          <p:cNvSpPr>
            <a:spLocks/>
          </p:cNvSpPr>
          <p:nvPr/>
        </p:nvSpPr>
        <p:spPr bwMode="auto">
          <a:xfrm>
            <a:off x="8069263" y="989013"/>
            <a:ext cx="1187450" cy="1314450"/>
          </a:xfrm>
          <a:custGeom>
            <a:avLst/>
            <a:gdLst>
              <a:gd name="T0" fmla="*/ 520 w 748"/>
              <a:gd name="T1" fmla="*/ 474 h 828"/>
              <a:gd name="T2" fmla="*/ 493 w 748"/>
              <a:gd name="T3" fmla="*/ 405 h 828"/>
              <a:gd name="T4" fmla="*/ 496 w 748"/>
              <a:gd name="T5" fmla="*/ 384 h 828"/>
              <a:gd name="T6" fmla="*/ 482 w 748"/>
              <a:gd name="T7" fmla="*/ 357 h 828"/>
              <a:gd name="T8" fmla="*/ 448 w 748"/>
              <a:gd name="T9" fmla="*/ 306 h 828"/>
              <a:gd name="T10" fmla="*/ 405 w 748"/>
              <a:gd name="T11" fmla="*/ 260 h 828"/>
              <a:gd name="T12" fmla="*/ 391 w 748"/>
              <a:gd name="T13" fmla="*/ 227 h 828"/>
              <a:gd name="T14" fmla="*/ 384 w 748"/>
              <a:gd name="T15" fmla="*/ 200 h 828"/>
              <a:gd name="T16" fmla="*/ 335 w 748"/>
              <a:gd name="T17" fmla="*/ 153 h 828"/>
              <a:gd name="T18" fmla="*/ 222 w 748"/>
              <a:gd name="T19" fmla="*/ 83 h 828"/>
              <a:gd name="T20" fmla="*/ 115 w 748"/>
              <a:gd name="T21" fmla="*/ 31 h 828"/>
              <a:gd name="T22" fmla="*/ 52 w 748"/>
              <a:gd name="T23" fmla="*/ 10 h 828"/>
              <a:gd name="T24" fmla="*/ 14 w 748"/>
              <a:gd name="T25" fmla="*/ 1 h 828"/>
              <a:gd name="T26" fmla="*/ 2 w 748"/>
              <a:gd name="T27" fmla="*/ 11 h 828"/>
              <a:gd name="T28" fmla="*/ 0 w 748"/>
              <a:gd name="T29" fmla="*/ 31 h 828"/>
              <a:gd name="T30" fmla="*/ 20 w 748"/>
              <a:gd name="T31" fmla="*/ 125 h 828"/>
              <a:gd name="T32" fmla="*/ 56 w 748"/>
              <a:gd name="T33" fmla="*/ 215 h 828"/>
              <a:gd name="T34" fmla="*/ 81 w 748"/>
              <a:gd name="T35" fmla="*/ 250 h 828"/>
              <a:gd name="T36" fmla="*/ 133 w 748"/>
              <a:gd name="T37" fmla="*/ 318 h 828"/>
              <a:gd name="T38" fmla="*/ 161 w 748"/>
              <a:gd name="T39" fmla="*/ 340 h 828"/>
              <a:gd name="T40" fmla="*/ 241 w 748"/>
              <a:gd name="T41" fmla="*/ 383 h 828"/>
              <a:gd name="T42" fmla="*/ 256 w 748"/>
              <a:gd name="T43" fmla="*/ 396 h 828"/>
              <a:gd name="T44" fmla="*/ 264 w 748"/>
              <a:gd name="T45" fmla="*/ 445 h 828"/>
              <a:gd name="T46" fmla="*/ 279 w 748"/>
              <a:gd name="T47" fmla="*/ 474 h 828"/>
              <a:gd name="T48" fmla="*/ 291 w 748"/>
              <a:gd name="T49" fmla="*/ 474 h 828"/>
              <a:gd name="T50" fmla="*/ 331 w 748"/>
              <a:gd name="T51" fmla="*/ 445 h 828"/>
              <a:gd name="T52" fmla="*/ 338 w 748"/>
              <a:gd name="T53" fmla="*/ 441 h 828"/>
              <a:gd name="T54" fmla="*/ 346 w 748"/>
              <a:gd name="T55" fmla="*/ 439 h 828"/>
              <a:gd name="T56" fmla="*/ 394 w 748"/>
              <a:gd name="T57" fmla="*/ 478 h 828"/>
              <a:gd name="T58" fmla="*/ 437 w 748"/>
              <a:gd name="T59" fmla="*/ 522 h 828"/>
              <a:gd name="T60" fmla="*/ 458 w 748"/>
              <a:gd name="T61" fmla="*/ 567 h 828"/>
              <a:gd name="T62" fmla="*/ 460 w 748"/>
              <a:gd name="T63" fmla="*/ 605 h 828"/>
              <a:gd name="T64" fmla="*/ 433 w 748"/>
              <a:gd name="T65" fmla="*/ 697 h 828"/>
              <a:gd name="T66" fmla="*/ 414 w 748"/>
              <a:gd name="T67" fmla="*/ 766 h 828"/>
              <a:gd name="T68" fmla="*/ 417 w 748"/>
              <a:gd name="T69" fmla="*/ 796 h 828"/>
              <a:gd name="T70" fmla="*/ 447 w 748"/>
              <a:gd name="T71" fmla="*/ 827 h 828"/>
              <a:gd name="T72" fmla="*/ 495 w 748"/>
              <a:gd name="T73" fmla="*/ 826 h 828"/>
              <a:gd name="T74" fmla="*/ 562 w 748"/>
              <a:gd name="T75" fmla="*/ 828 h 828"/>
              <a:gd name="T76" fmla="*/ 588 w 748"/>
              <a:gd name="T77" fmla="*/ 824 h 828"/>
              <a:gd name="T78" fmla="*/ 614 w 748"/>
              <a:gd name="T79" fmla="*/ 801 h 828"/>
              <a:gd name="T80" fmla="*/ 651 w 748"/>
              <a:gd name="T81" fmla="*/ 757 h 828"/>
              <a:gd name="T82" fmla="*/ 669 w 748"/>
              <a:gd name="T83" fmla="*/ 744 h 828"/>
              <a:gd name="T84" fmla="*/ 701 w 748"/>
              <a:gd name="T85" fmla="*/ 719 h 828"/>
              <a:gd name="T86" fmla="*/ 713 w 748"/>
              <a:gd name="T87" fmla="*/ 687 h 828"/>
              <a:gd name="T88" fmla="*/ 739 w 748"/>
              <a:gd name="T89" fmla="*/ 661 h 828"/>
              <a:gd name="T90" fmla="*/ 748 w 748"/>
              <a:gd name="T91" fmla="*/ 646 h 828"/>
              <a:gd name="T92" fmla="*/ 743 w 748"/>
              <a:gd name="T93" fmla="*/ 635 h 828"/>
              <a:gd name="T94" fmla="*/ 704 w 748"/>
              <a:gd name="T95" fmla="*/ 607 h 828"/>
              <a:gd name="T96" fmla="*/ 631 w 748"/>
              <a:gd name="T97" fmla="*/ 571 h 828"/>
              <a:gd name="T98" fmla="*/ 559 w 748"/>
              <a:gd name="T99" fmla="*/ 546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48" h="828">
                <a:moveTo>
                  <a:pt x="556" y="544"/>
                </a:moveTo>
                <a:lnTo>
                  <a:pt x="556" y="544"/>
                </a:lnTo>
                <a:lnTo>
                  <a:pt x="543" y="521"/>
                </a:lnTo>
                <a:lnTo>
                  <a:pt x="520" y="474"/>
                </a:lnTo>
                <a:lnTo>
                  <a:pt x="487" y="409"/>
                </a:lnTo>
                <a:lnTo>
                  <a:pt x="487" y="409"/>
                </a:lnTo>
                <a:lnTo>
                  <a:pt x="490" y="407"/>
                </a:lnTo>
                <a:lnTo>
                  <a:pt x="493" y="405"/>
                </a:lnTo>
                <a:lnTo>
                  <a:pt x="496" y="399"/>
                </a:lnTo>
                <a:lnTo>
                  <a:pt x="498" y="393"/>
                </a:lnTo>
                <a:lnTo>
                  <a:pt x="498" y="389"/>
                </a:lnTo>
                <a:lnTo>
                  <a:pt x="496" y="384"/>
                </a:lnTo>
                <a:lnTo>
                  <a:pt x="494" y="379"/>
                </a:lnTo>
                <a:lnTo>
                  <a:pt x="492" y="372"/>
                </a:lnTo>
                <a:lnTo>
                  <a:pt x="488" y="365"/>
                </a:lnTo>
                <a:lnTo>
                  <a:pt x="482" y="357"/>
                </a:lnTo>
                <a:lnTo>
                  <a:pt x="482" y="357"/>
                </a:lnTo>
                <a:lnTo>
                  <a:pt x="465" y="332"/>
                </a:lnTo>
                <a:lnTo>
                  <a:pt x="456" y="318"/>
                </a:lnTo>
                <a:lnTo>
                  <a:pt x="448" y="306"/>
                </a:lnTo>
                <a:lnTo>
                  <a:pt x="430" y="288"/>
                </a:lnTo>
                <a:lnTo>
                  <a:pt x="430" y="288"/>
                </a:lnTo>
                <a:lnTo>
                  <a:pt x="412" y="267"/>
                </a:lnTo>
                <a:lnTo>
                  <a:pt x="405" y="260"/>
                </a:lnTo>
                <a:lnTo>
                  <a:pt x="401" y="254"/>
                </a:lnTo>
                <a:lnTo>
                  <a:pt x="397" y="248"/>
                </a:lnTo>
                <a:lnTo>
                  <a:pt x="394" y="242"/>
                </a:lnTo>
                <a:lnTo>
                  <a:pt x="391" y="227"/>
                </a:lnTo>
                <a:lnTo>
                  <a:pt x="391" y="227"/>
                </a:lnTo>
                <a:lnTo>
                  <a:pt x="390" y="218"/>
                </a:lnTo>
                <a:lnTo>
                  <a:pt x="388" y="209"/>
                </a:lnTo>
                <a:lnTo>
                  <a:pt x="384" y="200"/>
                </a:lnTo>
                <a:lnTo>
                  <a:pt x="378" y="190"/>
                </a:lnTo>
                <a:lnTo>
                  <a:pt x="368" y="180"/>
                </a:lnTo>
                <a:lnTo>
                  <a:pt x="354" y="167"/>
                </a:lnTo>
                <a:lnTo>
                  <a:pt x="335" y="153"/>
                </a:lnTo>
                <a:lnTo>
                  <a:pt x="309" y="136"/>
                </a:lnTo>
                <a:lnTo>
                  <a:pt x="309" y="136"/>
                </a:lnTo>
                <a:lnTo>
                  <a:pt x="250" y="100"/>
                </a:lnTo>
                <a:lnTo>
                  <a:pt x="222" y="83"/>
                </a:lnTo>
                <a:lnTo>
                  <a:pt x="193" y="67"/>
                </a:lnTo>
                <a:lnTo>
                  <a:pt x="166" y="54"/>
                </a:lnTo>
                <a:lnTo>
                  <a:pt x="140" y="41"/>
                </a:lnTo>
                <a:lnTo>
                  <a:pt x="115" y="31"/>
                </a:lnTo>
                <a:lnTo>
                  <a:pt x="91" y="23"/>
                </a:lnTo>
                <a:lnTo>
                  <a:pt x="91" y="23"/>
                </a:lnTo>
                <a:lnTo>
                  <a:pt x="70" y="16"/>
                </a:lnTo>
                <a:lnTo>
                  <a:pt x="52" y="10"/>
                </a:lnTo>
                <a:lnTo>
                  <a:pt x="37" y="4"/>
                </a:lnTo>
                <a:lnTo>
                  <a:pt x="24" y="1"/>
                </a:lnTo>
                <a:lnTo>
                  <a:pt x="19" y="0"/>
                </a:lnTo>
                <a:lnTo>
                  <a:pt x="14" y="1"/>
                </a:lnTo>
                <a:lnTo>
                  <a:pt x="10" y="2"/>
                </a:lnTo>
                <a:lnTo>
                  <a:pt x="7" y="3"/>
                </a:lnTo>
                <a:lnTo>
                  <a:pt x="5" y="6"/>
                </a:lnTo>
                <a:lnTo>
                  <a:pt x="2" y="11"/>
                </a:lnTo>
                <a:lnTo>
                  <a:pt x="1" y="16"/>
                </a:lnTo>
                <a:lnTo>
                  <a:pt x="0" y="23"/>
                </a:lnTo>
                <a:lnTo>
                  <a:pt x="0" y="23"/>
                </a:lnTo>
                <a:lnTo>
                  <a:pt x="0" y="31"/>
                </a:lnTo>
                <a:lnTo>
                  <a:pt x="1" y="41"/>
                </a:lnTo>
                <a:lnTo>
                  <a:pt x="5" y="66"/>
                </a:lnTo>
                <a:lnTo>
                  <a:pt x="11" y="94"/>
                </a:lnTo>
                <a:lnTo>
                  <a:pt x="20" y="125"/>
                </a:lnTo>
                <a:lnTo>
                  <a:pt x="28" y="155"/>
                </a:lnTo>
                <a:lnTo>
                  <a:pt x="39" y="182"/>
                </a:lnTo>
                <a:lnTo>
                  <a:pt x="50" y="206"/>
                </a:lnTo>
                <a:lnTo>
                  <a:pt x="56" y="215"/>
                </a:lnTo>
                <a:lnTo>
                  <a:pt x="61" y="222"/>
                </a:lnTo>
                <a:lnTo>
                  <a:pt x="61" y="222"/>
                </a:lnTo>
                <a:lnTo>
                  <a:pt x="71" y="235"/>
                </a:lnTo>
                <a:lnTo>
                  <a:pt x="81" y="250"/>
                </a:lnTo>
                <a:lnTo>
                  <a:pt x="100" y="280"/>
                </a:lnTo>
                <a:lnTo>
                  <a:pt x="111" y="295"/>
                </a:lnTo>
                <a:lnTo>
                  <a:pt x="125" y="310"/>
                </a:lnTo>
                <a:lnTo>
                  <a:pt x="133" y="318"/>
                </a:lnTo>
                <a:lnTo>
                  <a:pt x="141" y="326"/>
                </a:lnTo>
                <a:lnTo>
                  <a:pt x="150" y="333"/>
                </a:lnTo>
                <a:lnTo>
                  <a:pt x="161" y="340"/>
                </a:lnTo>
                <a:lnTo>
                  <a:pt x="161" y="340"/>
                </a:lnTo>
                <a:lnTo>
                  <a:pt x="182" y="352"/>
                </a:lnTo>
                <a:lnTo>
                  <a:pt x="200" y="363"/>
                </a:lnTo>
                <a:lnTo>
                  <a:pt x="230" y="378"/>
                </a:lnTo>
                <a:lnTo>
                  <a:pt x="241" y="383"/>
                </a:lnTo>
                <a:lnTo>
                  <a:pt x="250" y="389"/>
                </a:lnTo>
                <a:lnTo>
                  <a:pt x="254" y="392"/>
                </a:lnTo>
                <a:lnTo>
                  <a:pt x="256" y="394"/>
                </a:lnTo>
                <a:lnTo>
                  <a:pt x="256" y="396"/>
                </a:lnTo>
                <a:lnTo>
                  <a:pt x="256" y="396"/>
                </a:lnTo>
                <a:lnTo>
                  <a:pt x="259" y="415"/>
                </a:lnTo>
                <a:lnTo>
                  <a:pt x="261" y="430"/>
                </a:lnTo>
                <a:lnTo>
                  <a:pt x="264" y="445"/>
                </a:lnTo>
                <a:lnTo>
                  <a:pt x="269" y="459"/>
                </a:lnTo>
                <a:lnTo>
                  <a:pt x="273" y="466"/>
                </a:lnTo>
                <a:lnTo>
                  <a:pt x="275" y="470"/>
                </a:lnTo>
                <a:lnTo>
                  <a:pt x="279" y="474"/>
                </a:lnTo>
                <a:lnTo>
                  <a:pt x="283" y="477"/>
                </a:lnTo>
                <a:lnTo>
                  <a:pt x="287" y="477"/>
                </a:lnTo>
                <a:lnTo>
                  <a:pt x="291" y="474"/>
                </a:lnTo>
                <a:lnTo>
                  <a:pt x="291" y="474"/>
                </a:lnTo>
                <a:lnTo>
                  <a:pt x="307" y="463"/>
                </a:lnTo>
                <a:lnTo>
                  <a:pt x="319" y="454"/>
                </a:lnTo>
                <a:lnTo>
                  <a:pt x="328" y="447"/>
                </a:lnTo>
                <a:lnTo>
                  <a:pt x="331" y="445"/>
                </a:lnTo>
                <a:lnTo>
                  <a:pt x="335" y="444"/>
                </a:lnTo>
                <a:lnTo>
                  <a:pt x="335" y="444"/>
                </a:lnTo>
                <a:lnTo>
                  <a:pt x="337" y="443"/>
                </a:lnTo>
                <a:lnTo>
                  <a:pt x="338" y="441"/>
                </a:lnTo>
                <a:lnTo>
                  <a:pt x="339" y="436"/>
                </a:lnTo>
                <a:lnTo>
                  <a:pt x="339" y="435"/>
                </a:lnTo>
                <a:lnTo>
                  <a:pt x="341" y="436"/>
                </a:lnTo>
                <a:lnTo>
                  <a:pt x="346" y="439"/>
                </a:lnTo>
                <a:lnTo>
                  <a:pt x="352" y="444"/>
                </a:lnTo>
                <a:lnTo>
                  <a:pt x="352" y="444"/>
                </a:lnTo>
                <a:lnTo>
                  <a:pt x="377" y="463"/>
                </a:lnTo>
                <a:lnTo>
                  <a:pt x="394" y="478"/>
                </a:lnTo>
                <a:lnTo>
                  <a:pt x="412" y="494"/>
                </a:lnTo>
                <a:lnTo>
                  <a:pt x="420" y="503"/>
                </a:lnTo>
                <a:lnTo>
                  <a:pt x="429" y="512"/>
                </a:lnTo>
                <a:lnTo>
                  <a:pt x="437" y="522"/>
                </a:lnTo>
                <a:lnTo>
                  <a:pt x="443" y="533"/>
                </a:lnTo>
                <a:lnTo>
                  <a:pt x="450" y="544"/>
                </a:lnTo>
                <a:lnTo>
                  <a:pt x="455" y="555"/>
                </a:lnTo>
                <a:lnTo>
                  <a:pt x="458" y="567"/>
                </a:lnTo>
                <a:lnTo>
                  <a:pt x="461" y="579"/>
                </a:lnTo>
                <a:lnTo>
                  <a:pt x="461" y="579"/>
                </a:lnTo>
                <a:lnTo>
                  <a:pt x="461" y="592"/>
                </a:lnTo>
                <a:lnTo>
                  <a:pt x="460" y="605"/>
                </a:lnTo>
                <a:lnTo>
                  <a:pt x="457" y="620"/>
                </a:lnTo>
                <a:lnTo>
                  <a:pt x="454" y="634"/>
                </a:lnTo>
                <a:lnTo>
                  <a:pt x="444" y="665"/>
                </a:lnTo>
                <a:lnTo>
                  <a:pt x="433" y="697"/>
                </a:lnTo>
                <a:lnTo>
                  <a:pt x="424" y="726"/>
                </a:lnTo>
                <a:lnTo>
                  <a:pt x="419" y="740"/>
                </a:lnTo>
                <a:lnTo>
                  <a:pt x="416" y="753"/>
                </a:lnTo>
                <a:lnTo>
                  <a:pt x="414" y="766"/>
                </a:lnTo>
                <a:lnTo>
                  <a:pt x="413" y="777"/>
                </a:lnTo>
                <a:lnTo>
                  <a:pt x="414" y="787"/>
                </a:lnTo>
                <a:lnTo>
                  <a:pt x="417" y="796"/>
                </a:lnTo>
                <a:lnTo>
                  <a:pt x="417" y="796"/>
                </a:lnTo>
                <a:lnTo>
                  <a:pt x="425" y="809"/>
                </a:lnTo>
                <a:lnTo>
                  <a:pt x="432" y="818"/>
                </a:lnTo>
                <a:lnTo>
                  <a:pt x="439" y="824"/>
                </a:lnTo>
                <a:lnTo>
                  <a:pt x="447" y="827"/>
                </a:lnTo>
                <a:lnTo>
                  <a:pt x="456" y="828"/>
                </a:lnTo>
                <a:lnTo>
                  <a:pt x="467" y="828"/>
                </a:lnTo>
                <a:lnTo>
                  <a:pt x="495" y="826"/>
                </a:lnTo>
                <a:lnTo>
                  <a:pt x="495" y="826"/>
                </a:lnTo>
                <a:lnTo>
                  <a:pt x="511" y="825"/>
                </a:lnTo>
                <a:lnTo>
                  <a:pt x="524" y="826"/>
                </a:lnTo>
                <a:lnTo>
                  <a:pt x="544" y="827"/>
                </a:lnTo>
                <a:lnTo>
                  <a:pt x="562" y="828"/>
                </a:lnTo>
                <a:lnTo>
                  <a:pt x="571" y="827"/>
                </a:lnTo>
                <a:lnTo>
                  <a:pt x="582" y="826"/>
                </a:lnTo>
                <a:lnTo>
                  <a:pt x="582" y="826"/>
                </a:lnTo>
                <a:lnTo>
                  <a:pt x="588" y="824"/>
                </a:lnTo>
                <a:lnTo>
                  <a:pt x="593" y="822"/>
                </a:lnTo>
                <a:lnTo>
                  <a:pt x="599" y="818"/>
                </a:lnTo>
                <a:lnTo>
                  <a:pt x="604" y="813"/>
                </a:lnTo>
                <a:lnTo>
                  <a:pt x="614" y="801"/>
                </a:lnTo>
                <a:lnTo>
                  <a:pt x="625" y="788"/>
                </a:lnTo>
                <a:lnTo>
                  <a:pt x="634" y="774"/>
                </a:lnTo>
                <a:lnTo>
                  <a:pt x="645" y="762"/>
                </a:lnTo>
                <a:lnTo>
                  <a:pt x="651" y="757"/>
                </a:lnTo>
                <a:lnTo>
                  <a:pt x="656" y="751"/>
                </a:lnTo>
                <a:lnTo>
                  <a:pt x="663" y="747"/>
                </a:lnTo>
                <a:lnTo>
                  <a:pt x="669" y="744"/>
                </a:lnTo>
                <a:lnTo>
                  <a:pt x="669" y="744"/>
                </a:lnTo>
                <a:lnTo>
                  <a:pt x="681" y="738"/>
                </a:lnTo>
                <a:lnTo>
                  <a:pt x="690" y="732"/>
                </a:lnTo>
                <a:lnTo>
                  <a:pt x="696" y="725"/>
                </a:lnTo>
                <a:lnTo>
                  <a:pt x="701" y="719"/>
                </a:lnTo>
                <a:lnTo>
                  <a:pt x="705" y="711"/>
                </a:lnTo>
                <a:lnTo>
                  <a:pt x="707" y="703"/>
                </a:lnTo>
                <a:lnTo>
                  <a:pt x="713" y="687"/>
                </a:lnTo>
                <a:lnTo>
                  <a:pt x="713" y="687"/>
                </a:lnTo>
                <a:lnTo>
                  <a:pt x="715" y="683"/>
                </a:lnTo>
                <a:lnTo>
                  <a:pt x="717" y="680"/>
                </a:lnTo>
                <a:lnTo>
                  <a:pt x="723" y="672"/>
                </a:lnTo>
                <a:lnTo>
                  <a:pt x="739" y="661"/>
                </a:lnTo>
                <a:lnTo>
                  <a:pt x="744" y="655"/>
                </a:lnTo>
                <a:lnTo>
                  <a:pt x="746" y="652"/>
                </a:lnTo>
                <a:lnTo>
                  <a:pt x="748" y="649"/>
                </a:lnTo>
                <a:lnTo>
                  <a:pt x="748" y="646"/>
                </a:lnTo>
                <a:lnTo>
                  <a:pt x="747" y="643"/>
                </a:lnTo>
                <a:lnTo>
                  <a:pt x="746" y="639"/>
                </a:lnTo>
                <a:lnTo>
                  <a:pt x="743" y="635"/>
                </a:lnTo>
                <a:lnTo>
                  <a:pt x="743" y="635"/>
                </a:lnTo>
                <a:lnTo>
                  <a:pt x="734" y="627"/>
                </a:lnTo>
                <a:lnTo>
                  <a:pt x="726" y="620"/>
                </a:lnTo>
                <a:lnTo>
                  <a:pt x="715" y="613"/>
                </a:lnTo>
                <a:lnTo>
                  <a:pt x="704" y="607"/>
                </a:lnTo>
                <a:lnTo>
                  <a:pt x="678" y="594"/>
                </a:lnTo>
                <a:lnTo>
                  <a:pt x="647" y="579"/>
                </a:lnTo>
                <a:lnTo>
                  <a:pt x="647" y="579"/>
                </a:lnTo>
                <a:lnTo>
                  <a:pt x="631" y="571"/>
                </a:lnTo>
                <a:lnTo>
                  <a:pt x="616" y="564"/>
                </a:lnTo>
                <a:lnTo>
                  <a:pt x="588" y="555"/>
                </a:lnTo>
                <a:lnTo>
                  <a:pt x="566" y="548"/>
                </a:lnTo>
                <a:lnTo>
                  <a:pt x="559" y="546"/>
                </a:lnTo>
                <a:lnTo>
                  <a:pt x="556" y="544"/>
                </a:lnTo>
                <a:lnTo>
                  <a:pt x="556" y="54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6730A125-B5A9-4975-B2D6-BFB47DA81895}"/>
              </a:ext>
            </a:extLst>
          </p:cNvPr>
          <p:cNvSpPr>
            <a:spLocks/>
          </p:cNvSpPr>
          <p:nvPr/>
        </p:nvSpPr>
        <p:spPr bwMode="auto">
          <a:xfrm>
            <a:off x="2219083" y="3319369"/>
            <a:ext cx="1642761" cy="803179"/>
          </a:xfrm>
          <a:custGeom>
            <a:avLst/>
            <a:gdLst>
              <a:gd name="T0" fmla="*/ 138 w 722"/>
              <a:gd name="T1" fmla="*/ 54 h 353"/>
              <a:gd name="T2" fmla="*/ 38 w 722"/>
              <a:gd name="T3" fmla="*/ 60 h 353"/>
              <a:gd name="T4" fmla="*/ 1 w 722"/>
              <a:gd name="T5" fmla="*/ 72 h 353"/>
              <a:gd name="T6" fmla="*/ 1 w 722"/>
              <a:gd name="T7" fmla="*/ 83 h 353"/>
              <a:gd name="T8" fmla="*/ 25 w 722"/>
              <a:gd name="T9" fmla="*/ 109 h 353"/>
              <a:gd name="T10" fmla="*/ 78 w 722"/>
              <a:gd name="T11" fmla="*/ 143 h 353"/>
              <a:gd name="T12" fmla="*/ 186 w 722"/>
              <a:gd name="T13" fmla="*/ 170 h 353"/>
              <a:gd name="T14" fmla="*/ 275 w 722"/>
              <a:gd name="T15" fmla="*/ 183 h 353"/>
              <a:gd name="T16" fmla="*/ 322 w 722"/>
              <a:gd name="T17" fmla="*/ 205 h 353"/>
              <a:gd name="T18" fmla="*/ 329 w 722"/>
              <a:gd name="T19" fmla="*/ 186 h 353"/>
              <a:gd name="T20" fmla="*/ 350 w 722"/>
              <a:gd name="T21" fmla="*/ 172 h 353"/>
              <a:gd name="T22" fmla="*/ 384 w 722"/>
              <a:gd name="T23" fmla="*/ 174 h 353"/>
              <a:gd name="T24" fmla="*/ 449 w 722"/>
              <a:gd name="T25" fmla="*/ 174 h 353"/>
              <a:gd name="T26" fmla="*/ 451 w 722"/>
              <a:gd name="T27" fmla="*/ 191 h 353"/>
              <a:gd name="T28" fmla="*/ 475 w 722"/>
              <a:gd name="T29" fmla="*/ 226 h 353"/>
              <a:gd name="T30" fmla="*/ 524 w 722"/>
              <a:gd name="T31" fmla="*/ 263 h 353"/>
              <a:gd name="T32" fmla="*/ 544 w 722"/>
              <a:gd name="T33" fmla="*/ 287 h 353"/>
              <a:gd name="T34" fmla="*/ 592 w 722"/>
              <a:gd name="T35" fmla="*/ 332 h 353"/>
              <a:gd name="T36" fmla="*/ 623 w 722"/>
              <a:gd name="T37" fmla="*/ 352 h 353"/>
              <a:gd name="T38" fmla="*/ 599 w 722"/>
              <a:gd name="T39" fmla="*/ 326 h 353"/>
              <a:gd name="T40" fmla="*/ 591 w 722"/>
              <a:gd name="T41" fmla="*/ 305 h 353"/>
              <a:gd name="T42" fmla="*/ 604 w 722"/>
              <a:gd name="T43" fmla="*/ 297 h 353"/>
              <a:gd name="T44" fmla="*/ 625 w 722"/>
              <a:gd name="T45" fmla="*/ 288 h 353"/>
              <a:gd name="T46" fmla="*/ 627 w 722"/>
              <a:gd name="T47" fmla="*/ 278 h 353"/>
              <a:gd name="T48" fmla="*/ 627 w 722"/>
              <a:gd name="T49" fmla="*/ 256 h 353"/>
              <a:gd name="T50" fmla="*/ 636 w 722"/>
              <a:gd name="T51" fmla="*/ 252 h 353"/>
              <a:gd name="T52" fmla="*/ 688 w 722"/>
              <a:gd name="T53" fmla="*/ 255 h 353"/>
              <a:gd name="T54" fmla="*/ 709 w 722"/>
              <a:gd name="T55" fmla="*/ 250 h 353"/>
              <a:gd name="T56" fmla="*/ 705 w 722"/>
              <a:gd name="T57" fmla="*/ 240 h 353"/>
              <a:gd name="T58" fmla="*/ 689 w 722"/>
              <a:gd name="T59" fmla="*/ 217 h 353"/>
              <a:gd name="T60" fmla="*/ 692 w 722"/>
              <a:gd name="T61" fmla="*/ 204 h 353"/>
              <a:gd name="T62" fmla="*/ 717 w 722"/>
              <a:gd name="T63" fmla="*/ 168 h 353"/>
              <a:gd name="T64" fmla="*/ 722 w 722"/>
              <a:gd name="T65" fmla="*/ 152 h 353"/>
              <a:gd name="T66" fmla="*/ 703 w 722"/>
              <a:gd name="T67" fmla="*/ 127 h 353"/>
              <a:gd name="T68" fmla="*/ 678 w 722"/>
              <a:gd name="T69" fmla="*/ 104 h 353"/>
              <a:gd name="T70" fmla="*/ 678 w 722"/>
              <a:gd name="T71" fmla="*/ 91 h 353"/>
              <a:gd name="T72" fmla="*/ 694 w 722"/>
              <a:gd name="T73" fmla="*/ 79 h 353"/>
              <a:gd name="T74" fmla="*/ 705 w 722"/>
              <a:gd name="T75" fmla="*/ 70 h 353"/>
              <a:gd name="T76" fmla="*/ 703 w 722"/>
              <a:gd name="T77" fmla="*/ 49 h 353"/>
              <a:gd name="T78" fmla="*/ 709 w 722"/>
              <a:gd name="T79" fmla="*/ 35 h 353"/>
              <a:gd name="T80" fmla="*/ 707 w 722"/>
              <a:gd name="T81" fmla="*/ 13 h 353"/>
              <a:gd name="T82" fmla="*/ 683 w 722"/>
              <a:gd name="T83" fmla="*/ 0 h 353"/>
              <a:gd name="T84" fmla="*/ 650 w 722"/>
              <a:gd name="T85" fmla="*/ 4 h 353"/>
              <a:gd name="T86" fmla="*/ 609 w 722"/>
              <a:gd name="T87" fmla="*/ 22 h 353"/>
              <a:gd name="T88" fmla="*/ 581 w 722"/>
              <a:gd name="T89" fmla="*/ 41 h 353"/>
              <a:gd name="T90" fmla="*/ 562 w 722"/>
              <a:gd name="T91" fmla="*/ 48 h 353"/>
              <a:gd name="T92" fmla="*/ 505 w 722"/>
              <a:gd name="T93" fmla="*/ 57 h 353"/>
              <a:gd name="T94" fmla="*/ 441 w 722"/>
              <a:gd name="T95" fmla="*/ 66 h 353"/>
              <a:gd name="T96" fmla="*/ 441 w 722"/>
              <a:gd name="T97" fmla="*/ 52 h 353"/>
              <a:gd name="T98" fmla="*/ 478 w 722"/>
              <a:gd name="T99" fmla="*/ 45 h 353"/>
              <a:gd name="T100" fmla="*/ 488 w 722"/>
              <a:gd name="T101" fmla="*/ 39 h 353"/>
              <a:gd name="T102" fmla="*/ 412 w 722"/>
              <a:gd name="T103" fmla="*/ 24 h 353"/>
              <a:gd name="T104" fmla="*/ 361 w 722"/>
              <a:gd name="T105" fmla="*/ 33 h 353"/>
              <a:gd name="T106" fmla="*/ 310 w 722"/>
              <a:gd name="T107" fmla="*/ 52 h 353"/>
              <a:gd name="T108" fmla="*/ 275 w 722"/>
              <a:gd name="T109" fmla="*/ 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22" h="353">
                <a:moveTo>
                  <a:pt x="275" y="57"/>
                </a:moveTo>
                <a:lnTo>
                  <a:pt x="275" y="57"/>
                </a:lnTo>
                <a:lnTo>
                  <a:pt x="202" y="54"/>
                </a:lnTo>
                <a:lnTo>
                  <a:pt x="138" y="54"/>
                </a:lnTo>
                <a:lnTo>
                  <a:pt x="108" y="55"/>
                </a:lnTo>
                <a:lnTo>
                  <a:pt x="80" y="57"/>
                </a:lnTo>
                <a:lnTo>
                  <a:pt x="80" y="57"/>
                </a:lnTo>
                <a:lnTo>
                  <a:pt x="38" y="60"/>
                </a:lnTo>
                <a:lnTo>
                  <a:pt x="24" y="62"/>
                </a:lnTo>
                <a:lnTo>
                  <a:pt x="13" y="65"/>
                </a:lnTo>
                <a:lnTo>
                  <a:pt x="6" y="69"/>
                </a:lnTo>
                <a:lnTo>
                  <a:pt x="1" y="72"/>
                </a:lnTo>
                <a:lnTo>
                  <a:pt x="0" y="75"/>
                </a:lnTo>
                <a:lnTo>
                  <a:pt x="0" y="77"/>
                </a:lnTo>
                <a:lnTo>
                  <a:pt x="1" y="83"/>
                </a:lnTo>
                <a:lnTo>
                  <a:pt x="1" y="83"/>
                </a:lnTo>
                <a:lnTo>
                  <a:pt x="5" y="89"/>
                </a:lnTo>
                <a:lnTo>
                  <a:pt x="10" y="96"/>
                </a:lnTo>
                <a:lnTo>
                  <a:pt x="17" y="102"/>
                </a:lnTo>
                <a:lnTo>
                  <a:pt x="25" y="109"/>
                </a:lnTo>
                <a:lnTo>
                  <a:pt x="47" y="124"/>
                </a:lnTo>
                <a:lnTo>
                  <a:pt x="71" y="139"/>
                </a:lnTo>
                <a:lnTo>
                  <a:pt x="71" y="139"/>
                </a:lnTo>
                <a:lnTo>
                  <a:pt x="78" y="143"/>
                </a:lnTo>
                <a:lnTo>
                  <a:pt x="89" y="147"/>
                </a:lnTo>
                <a:lnTo>
                  <a:pt x="118" y="155"/>
                </a:lnTo>
                <a:lnTo>
                  <a:pt x="151" y="163"/>
                </a:lnTo>
                <a:lnTo>
                  <a:pt x="186" y="170"/>
                </a:lnTo>
                <a:lnTo>
                  <a:pt x="249" y="179"/>
                </a:lnTo>
                <a:lnTo>
                  <a:pt x="268" y="183"/>
                </a:lnTo>
                <a:lnTo>
                  <a:pt x="275" y="183"/>
                </a:lnTo>
                <a:lnTo>
                  <a:pt x="275" y="183"/>
                </a:lnTo>
                <a:lnTo>
                  <a:pt x="298" y="196"/>
                </a:lnTo>
                <a:lnTo>
                  <a:pt x="314" y="204"/>
                </a:lnTo>
                <a:lnTo>
                  <a:pt x="321" y="205"/>
                </a:lnTo>
                <a:lnTo>
                  <a:pt x="322" y="205"/>
                </a:lnTo>
                <a:lnTo>
                  <a:pt x="323" y="204"/>
                </a:lnTo>
                <a:lnTo>
                  <a:pt x="323" y="204"/>
                </a:lnTo>
                <a:lnTo>
                  <a:pt x="325" y="197"/>
                </a:lnTo>
                <a:lnTo>
                  <a:pt x="329" y="186"/>
                </a:lnTo>
                <a:lnTo>
                  <a:pt x="336" y="174"/>
                </a:lnTo>
                <a:lnTo>
                  <a:pt x="336" y="174"/>
                </a:lnTo>
                <a:lnTo>
                  <a:pt x="340" y="173"/>
                </a:lnTo>
                <a:lnTo>
                  <a:pt x="350" y="172"/>
                </a:lnTo>
                <a:lnTo>
                  <a:pt x="365" y="172"/>
                </a:lnTo>
                <a:lnTo>
                  <a:pt x="374" y="173"/>
                </a:lnTo>
                <a:lnTo>
                  <a:pt x="384" y="174"/>
                </a:lnTo>
                <a:lnTo>
                  <a:pt x="384" y="174"/>
                </a:lnTo>
                <a:lnTo>
                  <a:pt x="393" y="175"/>
                </a:lnTo>
                <a:lnTo>
                  <a:pt x="405" y="176"/>
                </a:lnTo>
                <a:lnTo>
                  <a:pt x="426" y="175"/>
                </a:lnTo>
                <a:lnTo>
                  <a:pt x="449" y="174"/>
                </a:lnTo>
                <a:lnTo>
                  <a:pt x="449" y="174"/>
                </a:lnTo>
                <a:lnTo>
                  <a:pt x="449" y="179"/>
                </a:lnTo>
                <a:lnTo>
                  <a:pt x="449" y="185"/>
                </a:lnTo>
                <a:lnTo>
                  <a:pt x="451" y="191"/>
                </a:lnTo>
                <a:lnTo>
                  <a:pt x="453" y="200"/>
                </a:lnTo>
                <a:lnTo>
                  <a:pt x="457" y="209"/>
                </a:lnTo>
                <a:lnTo>
                  <a:pt x="465" y="217"/>
                </a:lnTo>
                <a:lnTo>
                  <a:pt x="475" y="226"/>
                </a:lnTo>
                <a:lnTo>
                  <a:pt x="475" y="226"/>
                </a:lnTo>
                <a:lnTo>
                  <a:pt x="497" y="241"/>
                </a:lnTo>
                <a:lnTo>
                  <a:pt x="515" y="255"/>
                </a:lnTo>
                <a:lnTo>
                  <a:pt x="524" y="263"/>
                </a:lnTo>
                <a:lnTo>
                  <a:pt x="531" y="271"/>
                </a:lnTo>
                <a:lnTo>
                  <a:pt x="538" y="278"/>
                </a:lnTo>
                <a:lnTo>
                  <a:pt x="544" y="287"/>
                </a:lnTo>
                <a:lnTo>
                  <a:pt x="544" y="287"/>
                </a:lnTo>
                <a:lnTo>
                  <a:pt x="553" y="297"/>
                </a:lnTo>
                <a:lnTo>
                  <a:pt x="565" y="309"/>
                </a:lnTo>
                <a:lnTo>
                  <a:pt x="578" y="320"/>
                </a:lnTo>
                <a:lnTo>
                  <a:pt x="592" y="332"/>
                </a:lnTo>
                <a:lnTo>
                  <a:pt x="616" y="350"/>
                </a:lnTo>
                <a:lnTo>
                  <a:pt x="623" y="353"/>
                </a:lnTo>
                <a:lnTo>
                  <a:pt x="624" y="353"/>
                </a:lnTo>
                <a:lnTo>
                  <a:pt x="623" y="352"/>
                </a:lnTo>
                <a:lnTo>
                  <a:pt x="623" y="352"/>
                </a:lnTo>
                <a:lnTo>
                  <a:pt x="613" y="341"/>
                </a:lnTo>
                <a:lnTo>
                  <a:pt x="605" y="333"/>
                </a:lnTo>
                <a:lnTo>
                  <a:pt x="599" y="326"/>
                </a:lnTo>
                <a:lnTo>
                  <a:pt x="593" y="318"/>
                </a:lnTo>
                <a:lnTo>
                  <a:pt x="591" y="311"/>
                </a:lnTo>
                <a:lnTo>
                  <a:pt x="591" y="307"/>
                </a:lnTo>
                <a:lnTo>
                  <a:pt x="591" y="305"/>
                </a:lnTo>
                <a:lnTo>
                  <a:pt x="593" y="302"/>
                </a:lnTo>
                <a:lnTo>
                  <a:pt x="596" y="300"/>
                </a:lnTo>
                <a:lnTo>
                  <a:pt x="596" y="300"/>
                </a:lnTo>
                <a:lnTo>
                  <a:pt x="604" y="297"/>
                </a:lnTo>
                <a:lnTo>
                  <a:pt x="609" y="294"/>
                </a:lnTo>
                <a:lnTo>
                  <a:pt x="619" y="291"/>
                </a:lnTo>
                <a:lnTo>
                  <a:pt x="623" y="290"/>
                </a:lnTo>
                <a:lnTo>
                  <a:pt x="625" y="288"/>
                </a:lnTo>
                <a:lnTo>
                  <a:pt x="626" y="286"/>
                </a:lnTo>
                <a:lnTo>
                  <a:pt x="627" y="282"/>
                </a:lnTo>
                <a:lnTo>
                  <a:pt x="627" y="282"/>
                </a:lnTo>
                <a:lnTo>
                  <a:pt x="627" y="278"/>
                </a:lnTo>
                <a:lnTo>
                  <a:pt x="626" y="273"/>
                </a:lnTo>
                <a:lnTo>
                  <a:pt x="626" y="267"/>
                </a:lnTo>
                <a:lnTo>
                  <a:pt x="626" y="262"/>
                </a:lnTo>
                <a:lnTo>
                  <a:pt x="627" y="256"/>
                </a:lnTo>
                <a:lnTo>
                  <a:pt x="628" y="255"/>
                </a:lnTo>
                <a:lnTo>
                  <a:pt x="630" y="253"/>
                </a:lnTo>
                <a:lnTo>
                  <a:pt x="632" y="252"/>
                </a:lnTo>
                <a:lnTo>
                  <a:pt x="636" y="252"/>
                </a:lnTo>
                <a:lnTo>
                  <a:pt x="644" y="252"/>
                </a:lnTo>
                <a:lnTo>
                  <a:pt x="644" y="252"/>
                </a:lnTo>
                <a:lnTo>
                  <a:pt x="666" y="254"/>
                </a:lnTo>
                <a:lnTo>
                  <a:pt x="688" y="255"/>
                </a:lnTo>
                <a:lnTo>
                  <a:pt x="696" y="254"/>
                </a:lnTo>
                <a:lnTo>
                  <a:pt x="703" y="253"/>
                </a:lnTo>
                <a:lnTo>
                  <a:pt x="707" y="251"/>
                </a:lnTo>
                <a:lnTo>
                  <a:pt x="709" y="250"/>
                </a:lnTo>
                <a:lnTo>
                  <a:pt x="709" y="248"/>
                </a:lnTo>
                <a:lnTo>
                  <a:pt x="709" y="248"/>
                </a:lnTo>
                <a:lnTo>
                  <a:pt x="708" y="244"/>
                </a:lnTo>
                <a:lnTo>
                  <a:pt x="705" y="240"/>
                </a:lnTo>
                <a:lnTo>
                  <a:pt x="696" y="232"/>
                </a:lnTo>
                <a:lnTo>
                  <a:pt x="692" y="227"/>
                </a:lnTo>
                <a:lnTo>
                  <a:pt x="690" y="221"/>
                </a:lnTo>
                <a:lnTo>
                  <a:pt x="689" y="217"/>
                </a:lnTo>
                <a:lnTo>
                  <a:pt x="690" y="213"/>
                </a:lnTo>
                <a:lnTo>
                  <a:pt x="690" y="209"/>
                </a:lnTo>
                <a:lnTo>
                  <a:pt x="692" y="204"/>
                </a:lnTo>
                <a:lnTo>
                  <a:pt x="692" y="204"/>
                </a:lnTo>
                <a:lnTo>
                  <a:pt x="696" y="196"/>
                </a:lnTo>
                <a:lnTo>
                  <a:pt x="702" y="187"/>
                </a:lnTo>
                <a:lnTo>
                  <a:pt x="713" y="174"/>
                </a:lnTo>
                <a:lnTo>
                  <a:pt x="717" y="168"/>
                </a:lnTo>
                <a:lnTo>
                  <a:pt x="720" y="163"/>
                </a:lnTo>
                <a:lnTo>
                  <a:pt x="722" y="158"/>
                </a:lnTo>
                <a:lnTo>
                  <a:pt x="722" y="152"/>
                </a:lnTo>
                <a:lnTo>
                  <a:pt x="722" y="152"/>
                </a:lnTo>
                <a:lnTo>
                  <a:pt x="721" y="147"/>
                </a:lnTo>
                <a:lnTo>
                  <a:pt x="718" y="142"/>
                </a:lnTo>
                <a:lnTo>
                  <a:pt x="712" y="135"/>
                </a:lnTo>
                <a:lnTo>
                  <a:pt x="703" y="127"/>
                </a:lnTo>
                <a:lnTo>
                  <a:pt x="692" y="117"/>
                </a:lnTo>
                <a:lnTo>
                  <a:pt x="692" y="117"/>
                </a:lnTo>
                <a:lnTo>
                  <a:pt x="682" y="109"/>
                </a:lnTo>
                <a:lnTo>
                  <a:pt x="678" y="104"/>
                </a:lnTo>
                <a:lnTo>
                  <a:pt x="676" y="102"/>
                </a:lnTo>
                <a:lnTo>
                  <a:pt x="675" y="99"/>
                </a:lnTo>
                <a:lnTo>
                  <a:pt x="676" y="96"/>
                </a:lnTo>
                <a:lnTo>
                  <a:pt x="678" y="91"/>
                </a:lnTo>
                <a:lnTo>
                  <a:pt x="683" y="87"/>
                </a:lnTo>
                <a:lnTo>
                  <a:pt x="683" y="87"/>
                </a:lnTo>
                <a:lnTo>
                  <a:pt x="689" y="83"/>
                </a:lnTo>
                <a:lnTo>
                  <a:pt x="694" y="79"/>
                </a:lnTo>
                <a:lnTo>
                  <a:pt x="701" y="76"/>
                </a:lnTo>
                <a:lnTo>
                  <a:pt x="703" y="75"/>
                </a:lnTo>
                <a:lnTo>
                  <a:pt x="704" y="73"/>
                </a:lnTo>
                <a:lnTo>
                  <a:pt x="705" y="70"/>
                </a:lnTo>
                <a:lnTo>
                  <a:pt x="705" y="65"/>
                </a:lnTo>
                <a:lnTo>
                  <a:pt x="705" y="65"/>
                </a:lnTo>
                <a:lnTo>
                  <a:pt x="704" y="55"/>
                </a:lnTo>
                <a:lnTo>
                  <a:pt x="703" y="49"/>
                </a:lnTo>
                <a:lnTo>
                  <a:pt x="704" y="46"/>
                </a:lnTo>
                <a:lnTo>
                  <a:pt x="704" y="42"/>
                </a:lnTo>
                <a:lnTo>
                  <a:pt x="709" y="35"/>
                </a:lnTo>
                <a:lnTo>
                  <a:pt x="709" y="35"/>
                </a:lnTo>
                <a:lnTo>
                  <a:pt x="712" y="31"/>
                </a:lnTo>
                <a:lnTo>
                  <a:pt x="712" y="24"/>
                </a:lnTo>
                <a:lnTo>
                  <a:pt x="710" y="19"/>
                </a:lnTo>
                <a:lnTo>
                  <a:pt x="707" y="13"/>
                </a:lnTo>
                <a:lnTo>
                  <a:pt x="702" y="9"/>
                </a:lnTo>
                <a:lnTo>
                  <a:pt x="696" y="4"/>
                </a:lnTo>
                <a:lnTo>
                  <a:pt x="690" y="1"/>
                </a:lnTo>
                <a:lnTo>
                  <a:pt x="683" y="0"/>
                </a:lnTo>
                <a:lnTo>
                  <a:pt x="683" y="0"/>
                </a:lnTo>
                <a:lnTo>
                  <a:pt x="676" y="0"/>
                </a:lnTo>
                <a:lnTo>
                  <a:pt x="668" y="1"/>
                </a:lnTo>
                <a:lnTo>
                  <a:pt x="650" y="4"/>
                </a:lnTo>
                <a:lnTo>
                  <a:pt x="630" y="12"/>
                </a:lnTo>
                <a:lnTo>
                  <a:pt x="619" y="16"/>
                </a:lnTo>
                <a:lnTo>
                  <a:pt x="609" y="22"/>
                </a:lnTo>
                <a:lnTo>
                  <a:pt x="609" y="22"/>
                </a:lnTo>
                <a:lnTo>
                  <a:pt x="601" y="27"/>
                </a:lnTo>
                <a:lnTo>
                  <a:pt x="594" y="32"/>
                </a:lnTo>
                <a:lnTo>
                  <a:pt x="586" y="39"/>
                </a:lnTo>
                <a:lnTo>
                  <a:pt x="581" y="41"/>
                </a:lnTo>
                <a:lnTo>
                  <a:pt x="576" y="45"/>
                </a:lnTo>
                <a:lnTo>
                  <a:pt x="570" y="46"/>
                </a:lnTo>
                <a:lnTo>
                  <a:pt x="562" y="48"/>
                </a:lnTo>
                <a:lnTo>
                  <a:pt x="562" y="48"/>
                </a:lnTo>
                <a:lnTo>
                  <a:pt x="547" y="50"/>
                </a:lnTo>
                <a:lnTo>
                  <a:pt x="536" y="50"/>
                </a:lnTo>
                <a:lnTo>
                  <a:pt x="524" y="52"/>
                </a:lnTo>
                <a:lnTo>
                  <a:pt x="505" y="57"/>
                </a:lnTo>
                <a:lnTo>
                  <a:pt x="505" y="57"/>
                </a:lnTo>
                <a:lnTo>
                  <a:pt x="492" y="60"/>
                </a:lnTo>
                <a:lnTo>
                  <a:pt x="476" y="62"/>
                </a:lnTo>
                <a:lnTo>
                  <a:pt x="441" y="66"/>
                </a:lnTo>
                <a:lnTo>
                  <a:pt x="401" y="70"/>
                </a:lnTo>
                <a:lnTo>
                  <a:pt x="401" y="70"/>
                </a:lnTo>
                <a:lnTo>
                  <a:pt x="424" y="59"/>
                </a:lnTo>
                <a:lnTo>
                  <a:pt x="441" y="52"/>
                </a:lnTo>
                <a:lnTo>
                  <a:pt x="448" y="49"/>
                </a:lnTo>
                <a:lnTo>
                  <a:pt x="453" y="48"/>
                </a:lnTo>
                <a:lnTo>
                  <a:pt x="453" y="48"/>
                </a:lnTo>
                <a:lnTo>
                  <a:pt x="478" y="45"/>
                </a:lnTo>
                <a:lnTo>
                  <a:pt x="488" y="41"/>
                </a:lnTo>
                <a:lnTo>
                  <a:pt x="490" y="40"/>
                </a:lnTo>
                <a:lnTo>
                  <a:pt x="488" y="39"/>
                </a:lnTo>
                <a:lnTo>
                  <a:pt x="488" y="39"/>
                </a:lnTo>
                <a:lnTo>
                  <a:pt x="472" y="35"/>
                </a:lnTo>
                <a:lnTo>
                  <a:pt x="444" y="28"/>
                </a:lnTo>
                <a:lnTo>
                  <a:pt x="428" y="26"/>
                </a:lnTo>
                <a:lnTo>
                  <a:pt x="412" y="24"/>
                </a:lnTo>
                <a:lnTo>
                  <a:pt x="397" y="24"/>
                </a:lnTo>
                <a:lnTo>
                  <a:pt x="384" y="26"/>
                </a:lnTo>
                <a:lnTo>
                  <a:pt x="384" y="26"/>
                </a:lnTo>
                <a:lnTo>
                  <a:pt x="361" y="33"/>
                </a:lnTo>
                <a:lnTo>
                  <a:pt x="341" y="40"/>
                </a:lnTo>
                <a:lnTo>
                  <a:pt x="324" y="47"/>
                </a:lnTo>
                <a:lnTo>
                  <a:pt x="310" y="52"/>
                </a:lnTo>
                <a:lnTo>
                  <a:pt x="310" y="52"/>
                </a:lnTo>
                <a:lnTo>
                  <a:pt x="297" y="55"/>
                </a:lnTo>
                <a:lnTo>
                  <a:pt x="286" y="57"/>
                </a:lnTo>
                <a:lnTo>
                  <a:pt x="275" y="57"/>
                </a:lnTo>
                <a:lnTo>
                  <a:pt x="275" y="5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2">
            <a:extLst>
              <a:ext uri="{FF2B5EF4-FFF2-40B4-BE49-F238E27FC236}">
                <a16:creationId xmlns:a16="http://schemas.microsoft.com/office/drawing/2014/main" id="{7B8BBF5D-55C8-4BEF-9918-48F6EDA588D1}"/>
              </a:ext>
            </a:extLst>
          </p:cNvPr>
          <p:cNvSpPr>
            <a:spLocks/>
          </p:cNvSpPr>
          <p:nvPr/>
        </p:nvSpPr>
        <p:spPr bwMode="auto">
          <a:xfrm>
            <a:off x="4366206" y="2780142"/>
            <a:ext cx="1074661" cy="1617235"/>
          </a:xfrm>
          <a:custGeom>
            <a:avLst/>
            <a:gdLst>
              <a:gd name="T0" fmla="*/ 96 w 410"/>
              <a:gd name="T1" fmla="*/ 317 h 617"/>
              <a:gd name="T2" fmla="*/ 32 w 410"/>
              <a:gd name="T3" fmla="*/ 326 h 617"/>
              <a:gd name="T4" fmla="*/ 9 w 410"/>
              <a:gd name="T5" fmla="*/ 334 h 617"/>
              <a:gd name="T6" fmla="*/ 2 w 410"/>
              <a:gd name="T7" fmla="*/ 341 h 617"/>
              <a:gd name="T8" fmla="*/ 6 w 410"/>
              <a:gd name="T9" fmla="*/ 363 h 617"/>
              <a:gd name="T10" fmla="*/ 9 w 410"/>
              <a:gd name="T11" fmla="*/ 386 h 617"/>
              <a:gd name="T12" fmla="*/ 6 w 410"/>
              <a:gd name="T13" fmla="*/ 416 h 617"/>
              <a:gd name="T14" fmla="*/ 0 w 410"/>
              <a:gd name="T15" fmla="*/ 434 h 617"/>
              <a:gd name="T16" fmla="*/ 5 w 410"/>
              <a:gd name="T17" fmla="*/ 451 h 617"/>
              <a:gd name="T18" fmla="*/ 15 w 410"/>
              <a:gd name="T19" fmla="*/ 463 h 617"/>
              <a:gd name="T20" fmla="*/ 18 w 410"/>
              <a:gd name="T21" fmla="*/ 464 h 617"/>
              <a:gd name="T22" fmla="*/ 17 w 410"/>
              <a:gd name="T23" fmla="*/ 495 h 617"/>
              <a:gd name="T24" fmla="*/ 12 w 410"/>
              <a:gd name="T25" fmla="*/ 532 h 617"/>
              <a:gd name="T26" fmla="*/ 22 w 410"/>
              <a:gd name="T27" fmla="*/ 547 h 617"/>
              <a:gd name="T28" fmla="*/ 32 w 410"/>
              <a:gd name="T29" fmla="*/ 549 h 617"/>
              <a:gd name="T30" fmla="*/ 40 w 410"/>
              <a:gd name="T31" fmla="*/ 551 h 617"/>
              <a:gd name="T32" fmla="*/ 37 w 410"/>
              <a:gd name="T33" fmla="*/ 592 h 617"/>
              <a:gd name="T34" fmla="*/ 38 w 410"/>
              <a:gd name="T35" fmla="*/ 614 h 617"/>
              <a:gd name="T36" fmla="*/ 44 w 410"/>
              <a:gd name="T37" fmla="*/ 617 h 617"/>
              <a:gd name="T38" fmla="*/ 61 w 410"/>
              <a:gd name="T39" fmla="*/ 607 h 617"/>
              <a:gd name="T40" fmla="*/ 98 w 410"/>
              <a:gd name="T41" fmla="*/ 579 h 617"/>
              <a:gd name="T42" fmla="*/ 129 w 410"/>
              <a:gd name="T43" fmla="*/ 543 h 617"/>
              <a:gd name="T44" fmla="*/ 144 w 410"/>
              <a:gd name="T45" fmla="*/ 507 h 617"/>
              <a:gd name="T46" fmla="*/ 151 w 410"/>
              <a:gd name="T47" fmla="*/ 470 h 617"/>
              <a:gd name="T48" fmla="*/ 152 w 410"/>
              <a:gd name="T49" fmla="*/ 430 h 617"/>
              <a:gd name="T50" fmla="*/ 148 w 410"/>
              <a:gd name="T51" fmla="*/ 399 h 617"/>
              <a:gd name="T52" fmla="*/ 151 w 410"/>
              <a:gd name="T53" fmla="*/ 379 h 617"/>
              <a:gd name="T54" fmla="*/ 174 w 410"/>
              <a:gd name="T55" fmla="*/ 341 h 617"/>
              <a:gd name="T56" fmla="*/ 207 w 410"/>
              <a:gd name="T57" fmla="*/ 304 h 617"/>
              <a:gd name="T58" fmla="*/ 215 w 410"/>
              <a:gd name="T59" fmla="*/ 298 h 617"/>
              <a:gd name="T60" fmla="*/ 222 w 410"/>
              <a:gd name="T61" fmla="*/ 299 h 617"/>
              <a:gd name="T62" fmla="*/ 234 w 410"/>
              <a:gd name="T63" fmla="*/ 311 h 617"/>
              <a:gd name="T64" fmla="*/ 243 w 410"/>
              <a:gd name="T65" fmla="*/ 313 h 617"/>
              <a:gd name="T66" fmla="*/ 257 w 410"/>
              <a:gd name="T67" fmla="*/ 308 h 617"/>
              <a:gd name="T68" fmla="*/ 267 w 410"/>
              <a:gd name="T69" fmla="*/ 299 h 617"/>
              <a:gd name="T70" fmla="*/ 281 w 410"/>
              <a:gd name="T71" fmla="*/ 274 h 617"/>
              <a:gd name="T72" fmla="*/ 295 w 410"/>
              <a:gd name="T73" fmla="*/ 232 h 617"/>
              <a:gd name="T74" fmla="*/ 299 w 410"/>
              <a:gd name="T75" fmla="*/ 227 h 617"/>
              <a:gd name="T76" fmla="*/ 344 w 410"/>
              <a:gd name="T77" fmla="*/ 171 h 617"/>
              <a:gd name="T78" fmla="*/ 361 w 410"/>
              <a:gd name="T79" fmla="*/ 151 h 617"/>
              <a:gd name="T80" fmla="*/ 378 w 410"/>
              <a:gd name="T81" fmla="*/ 125 h 617"/>
              <a:gd name="T82" fmla="*/ 406 w 410"/>
              <a:gd name="T83" fmla="*/ 60 h 617"/>
              <a:gd name="T84" fmla="*/ 410 w 410"/>
              <a:gd name="T85" fmla="*/ 29 h 617"/>
              <a:gd name="T86" fmla="*/ 404 w 410"/>
              <a:gd name="T87" fmla="*/ 8 h 617"/>
              <a:gd name="T88" fmla="*/ 395 w 410"/>
              <a:gd name="T89" fmla="*/ 1 h 617"/>
              <a:gd name="T90" fmla="*/ 374 w 410"/>
              <a:gd name="T91" fmla="*/ 1 h 617"/>
              <a:gd name="T92" fmla="*/ 331 w 410"/>
              <a:gd name="T93" fmla="*/ 21 h 617"/>
              <a:gd name="T94" fmla="*/ 274 w 410"/>
              <a:gd name="T95" fmla="*/ 60 h 617"/>
              <a:gd name="T96" fmla="*/ 217 w 410"/>
              <a:gd name="T97" fmla="*/ 109 h 617"/>
              <a:gd name="T98" fmla="*/ 192 w 410"/>
              <a:gd name="T99" fmla="*/ 134 h 617"/>
              <a:gd name="T100" fmla="*/ 172 w 410"/>
              <a:gd name="T101" fmla="*/ 148 h 617"/>
              <a:gd name="T102" fmla="*/ 150 w 410"/>
              <a:gd name="T103" fmla="*/ 163 h 617"/>
              <a:gd name="T104" fmla="*/ 134 w 410"/>
              <a:gd name="T105" fmla="*/ 176 h 617"/>
              <a:gd name="T106" fmla="*/ 135 w 410"/>
              <a:gd name="T107" fmla="*/ 182 h 617"/>
              <a:gd name="T108" fmla="*/ 144 w 410"/>
              <a:gd name="T109" fmla="*/ 186 h 617"/>
              <a:gd name="T110" fmla="*/ 151 w 410"/>
              <a:gd name="T111" fmla="*/ 192 h 617"/>
              <a:gd name="T112" fmla="*/ 161 w 410"/>
              <a:gd name="T113" fmla="*/ 192 h 617"/>
              <a:gd name="T114" fmla="*/ 161 w 410"/>
              <a:gd name="T115" fmla="*/ 203 h 617"/>
              <a:gd name="T116" fmla="*/ 151 w 410"/>
              <a:gd name="T117" fmla="*/ 229 h 617"/>
              <a:gd name="T118" fmla="*/ 139 w 410"/>
              <a:gd name="T119" fmla="*/ 247 h 617"/>
              <a:gd name="T120" fmla="*/ 121 w 410"/>
              <a:gd name="T121" fmla="*/ 285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0" h="617">
                <a:moveTo>
                  <a:pt x="109" y="316"/>
                </a:moveTo>
                <a:lnTo>
                  <a:pt x="109" y="316"/>
                </a:lnTo>
                <a:lnTo>
                  <a:pt x="96" y="317"/>
                </a:lnTo>
                <a:lnTo>
                  <a:pt x="66" y="321"/>
                </a:lnTo>
                <a:lnTo>
                  <a:pt x="48" y="323"/>
                </a:lnTo>
                <a:lnTo>
                  <a:pt x="32" y="326"/>
                </a:lnTo>
                <a:lnTo>
                  <a:pt x="19" y="329"/>
                </a:lnTo>
                <a:lnTo>
                  <a:pt x="13" y="331"/>
                </a:lnTo>
                <a:lnTo>
                  <a:pt x="9" y="334"/>
                </a:lnTo>
                <a:lnTo>
                  <a:pt x="9" y="334"/>
                </a:lnTo>
                <a:lnTo>
                  <a:pt x="4" y="338"/>
                </a:lnTo>
                <a:lnTo>
                  <a:pt x="2" y="341"/>
                </a:lnTo>
                <a:lnTo>
                  <a:pt x="0" y="345"/>
                </a:lnTo>
                <a:lnTo>
                  <a:pt x="2" y="350"/>
                </a:lnTo>
                <a:lnTo>
                  <a:pt x="6" y="363"/>
                </a:lnTo>
                <a:lnTo>
                  <a:pt x="8" y="373"/>
                </a:lnTo>
                <a:lnTo>
                  <a:pt x="9" y="386"/>
                </a:lnTo>
                <a:lnTo>
                  <a:pt x="9" y="386"/>
                </a:lnTo>
                <a:lnTo>
                  <a:pt x="9" y="399"/>
                </a:lnTo>
                <a:lnTo>
                  <a:pt x="8" y="409"/>
                </a:lnTo>
                <a:lnTo>
                  <a:pt x="6" y="416"/>
                </a:lnTo>
                <a:lnTo>
                  <a:pt x="4" y="422"/>
                </a:lnTo>
                <a:lnTo>
                  <a:pt x="2" y="428"/>
                </a:lnTo>
                <a:lnTo>
                  <a:pt x="0" y="434"/>
                </a:lnTo>
                <a:lnTo>
                  <a:pt x="2" y="441"/>
                </a:lnTo>
                <a:lnTo>
                  <a:pt x="5" y="451"/>
                </a:lnTo>
                <a:lnTo>
                  <a:pt x="5" y="451"/>
                </a:lnTo>
                <a:lnTo>
                  <a:pt x="9" y="459"/>
                </a:lnTo>
                <a:lnTo>
                  <a:pt x="12" y="462"/>
                </a:lnTo>
                <a:lnTo>
                  <a:pt x="15" y="463"/>
                </a:lnTo>
                <a:lnTo>
                  <a:pt x="17" y="462"/>
                </a:lnTo>
                <a:lnTo>
                  <a:pt x="18" y="462"/>
                </a:lnTo>
                <a:lnTo>
                  <a:pt x="18" y="464"/>
                </a:lnTo>
                <a:lnTo>
                  <a:pt x="18" y="481"/>
                </a:lnTo>
                <a:lnTo>
                  <a:pt x="18" y="481"/>
                </a:lnTo>
                <a:lnTo>
                  <a:pt x="17" y="495"/>
                </a:lnTo>
                <a:lnTo>
                  <a:pt x="16" y="507"/>
                </a:lnTo>
                <a:lnTo>
                  <a:pt x="13" y="526"/>
                </a:lnTo>
                <a:lnTo>
                  <a:pt x="12" y="532"/>
                </a:lnTo>
                <a:lnTo>
                  <a:pt x="13" y="538"/>
                </a:lnTo>
                <a:lnTo>
                  <a:pt x="17" y="543"/>
                </a:lnTo>
                <a:lnTo>
                  <a:pt x="22" y="547"/>
                </a:lnTo>
                <a:lnTo>
                  <a:pt x="22" y="547"/>
                </a:lnTo>
                <a:lnTo>
                  <a:pt x="28" y="549"/>
                </a:lnTo>
                <a:lnTo>
                  <a:pt x="32" y="549"/>
                </a:lnTo>
                <a:lnTo>
                  <a:pt x="37" y="548"/>
                </a:lnTo>
                <a:lnTo>
                  <a:pt x="40" y="549"/>
                </a:lnTo>
                <a:lnTo>
                  <a:pt x="40" y="551"/>
                </a:lnTo>
                <a:lnTo>
                  <a:pt x="40" y="568"/>
                </a:lnTo>
                <a:lnTo>
                  <a:pt x="40" y="568"/>
                </a:lnTo>
                <a:lnTo>
                  <a:pt x="37" y="592"/>
                </a:lnTo>
                <a:lnTo>
                  <a:pt x="37" y="603"/>
                </a:lnTo>
                <a:lnTo>
                  <a:pt x="37" y="611"/>
                </a:lnTo>
                <a:lnTo>
                  <a:pt x="38" y="614"/>
                </a:lnTo>
                <a:lnTo>
                  <a:pt x="40" y="616"/>
                </a:lnTo>
                <a:lnTo>
                  <a:pt x="42" y="617"/>
                </a:lnTo>
                <a:lnTo>
                  <a:pt x="44" y="617"/>
                </a:lnTo>
                <a:lnTo>
                  <a:pt x="47" y="616"/>
                </a:lnTo>
                <a:lnTo>
                  <a:pt x="50" y="615"/>
                </a:lnTo>
                <a:lnTo>
                  <a:pt x="61" y="607"/>
                </a:lnTo>
                <a:lnTo>
                  <a:pt x="61" y="607"/>
                </a:lnTo>
                <a:lnTo>
                  <a:pt x="86" y="589"/>
                </a:lnTo>
                <a:lnTo>
                  <a:pt x="98" y="579"/>
                </a:lnTo>
                <a:lnTo>
                  <a:pt x="109" y="569"/>
                </a:lnTo>
                <a:lnTo>
                  <a:pt x="120" y="557"/>
                </a:lnTo>
                <a:lnTo>
                  <a:pt x="129" y="543"/>
                </a:lnTo>
                <a:lnTo>
                  <a:pt x="137" y="527"/>
                </a:lnTo>
                <a:lnTo>
                  <a:pt x="141" y="518"/>
                </a:lnTo>
                <a:lnTo>
                  <a:pt x="144" y="507"/>
                </a:lnTo>
                <a:lnTo>
                  <a:pt x="144" y="507"/>
                </a:lnTo>
                <a:lnTo>
                  <a:pt x="149" y="487"/>
                </a:lnTo>
                <a:lnTo>
                  <a:pt x="151" y="470"/>
                </a:lnTo>
                <a:lnTo>
                  <a:pt x="154" y="455"/>
                </a:lnTo>
                <a:lnTo>
                  <a:pt x="154" y="442"/>
                </a:lnTo>
                <a:lnTo>
                  <a:pt x="152" y="430"/>
                </a:lnTo>
                <a:lnTo>
                  <a:pt x="151" y="419"/>
                </a:lnTo>
                <a:lnTo>
                  <a:pt x="148" y="399"/>
                </a:lnTo>
                <a:lnTo>
                  <a:pt x="148" y="399"/>
                </a:lnTo>
                <a:lnTo>
                  <a:pt x="148" y="393"/>
                </a:lnTo>
                <a:lnTo>
                  <a:pt x="149" y="387"/>
                </a:lnTo>
                <a:lnTo>
                  <a:pt x="151" y="379"/>
                </a:lnTo>
                <a:lnTo>
                  <a:pt x="155" y="372"/>
                </a:lnTo>
                <a:lnTo>
                  <a:pt x="163" y="356"/>
                </a:lnTo>
                <a:lnTo>
                  <a:pt x="174" y="341"/>
                </a:lnTo>
                <a:lnTo>
                  <a:pt x="186" y="327"/>
                </a:lnTo>
                <a:lnTo>
                  <a:pt x="197" y="314"/>
                </a:lnTo>
                <a:lnTo>
                  <a:pt x="207" y="304"/>
                </a:lnTo>
                <a:lnTo>
                  <a:pt x="213" y="299"/>
                </a:lnTo>
                <a:lnTo>
                  <a:pt x="213" y="299"/>
                </a:lnTo>
                <a:lnTo>
                  <a:pt x="215" y="298"/>
                </a:lnTo>
                <a:lnTo>
                  <a:pt x="218" y="298"/>
                </a:lnTo>
                <a:lnTo>
                  <a:pt x="220" y="298"/>
                </a:lnTo>
                <a:lnTo>
                  <a:pt x="222" y="299"/>
                </a:lnTo>
                <a:lnTo>
                  <a:pt x="225" y="303"/>
                </a:lnTo>
                <a:lnTo>
                  <a:pt x="229" y="307"/>
                </a:lnTo>
                <a:lnTo>
                  <a:pt x="234" y="311"/>
                </a:lnTo>
                <a:lnTo>
                  <a:pt x="236" y="312"/>
                </a:lnTo>
                <a:lnTo>
                  <a:pt x="239" y="313"/>
                </a:lnTo>
                <a:lnTo>
                  <a:pt x="243" y="313"/>
                </a:lnTo>
                <a:lnTo>
                  <a:pt x="247" y="312"/>
                </a:lnTo>
                <a:lnTo>
                  <a:pt x="251" y="311"/>
                </a:lnTo>
                <a:lnTo>
                  <a:pt x="257" y="308"/>
                </a:lnTo>
                <a:lnTo>
                  <a:pt x="257" y="308"/>
                </a:lnTo>
                <a:lnTo>
                  <a:pt x="262" y="303"/>
                </a:lnTo>
                <a:lnTo>
                  <a:pt x="267" y="299"/>
                </a:lnTo>
                <a:lnTo>
                  <a:pt x="271" y="293"/>
                </a:lnTo>
                <a:lnTo>
                  <a:pt x="275" y="287"/>
                </a:lnTo>
                <a:lnTo>
                  <a:pt x="281" y="274"/>
                </a:lnTo>
                <a:lnTo>
                  <a:pt x="286" y="261"/>
                </a:lnTo>
                <a:lnTo>
                  <a:pt x="293" y="238"/>
                </a:lnTo>
                <a:lnTo>
                  <a:pt x="295" y="232"/>
                </a:lnTo>
                <a:lnTo>
                  <a:pt x="296" y="229"/>
                </a:lnTo>
                <a:lnTo>
                  <a:pt x="296" y="229"/>
                </a:lnTo>
                <a:lnTo>
                  <a:pt x="299" y="227"/>
                </a:lnTo>
                <a:lnTo>
                  <a:pt x="305" y="220"/>
                </a:lnTo>
                <a:lnTo>
                  <a:pt x="323" y="197"/>
                </a:lnTo>
                <a:lnTo>
                  <a:pt x="344" y="171"/>
                </a:lnTo>
                <a:lnTo>
                  <a:pt x="353" y="159"/>
                </a:lnTo>
                <a:lnTo>
                  <a:pt x="361" y="151"/>
                </a:lnTo>
                <a:lnTo>
                  <a:pt x="361" y="151"/>
                </a:lnTo>
                <a:lnTo>
                  <a:pt x="365" y="147"/>
                </a:lnTo>
                <a:lnTo>
                  <a:pt x="370" y="141"/>
                </a:lnTo>
                <a:lnTo>
                  <a:pt x="378" y="125"/>
                </a:lnTo>
                <a:lnTo>
                  <a:pt x="389" y="106"/>
                </a:lnTo>
                <a:lnTo>
                  <a:pt x="398" y="83"/>
                </a:lnTo>
                <a:lnTo>
                  <a:pt x="406" y="60"/>
                </a:lnTo>
                <a:lnTo>
                  <a:pt x="408" y="49"/>
                </a:lnTo>
                <a:lnTo>
                  <a:pt x="410" y="38"/>
                </a:lnTo>
                <a:lnTo>
                  <a:pt x="410" y="29"/>
                </a:lnTo>
                <a:lnTo>
                  <a:pt x="410" y="21"/>
                </a:lnTo>
                <a:lnTo>
                  <a:pt x="408" y="13"/>
                </a:lnTo>
                <a:lnTo>
                  <a:pt x="404" y="8"/>
                </a:lnTo>
                <a:lnTo>
                  <a:pt x="404" y="8"/>
                </a:lnTo>
                <a:lnTo>
                  <a:pt x="400" y="4"/>
                </a:lnTo>
                <a:lnTo>
                  <a:pt x="395" y="1"/>
                </a:lnTo>
                <a:lnTo>
                  <a:pt x="388" y="0"/>
                </a:lnTo>
                <a:lnTo>
                  <a:pt x="382" y="0"/>
                </a:lnTo>
                <a:lnTo>
                  <a:pt x="374" y="1"/>
                </a:lnTo>
                <a:lnTo>
                  <a:pt x="366" y="4"/>
                </a:lnTo>
                <a:lnTo>
                  <a:pt x="349" y="11"/>
                </a:lnTo>
                <a:lnTo>
                  <a:pt x="331" y="21"/>
                </a:lnTo>
                <a:lnTo>
                  <a:pt x="312" y="33"/>
                </a:lnTo>
                <a:lnTo>
                  <a:pt x="293" y="46"/>
                </a:lnTo>
                <a:lnTo>
                  <a:pt x="274" y="60"/>
                </a:lnTo>
                <a:lnTo>
                  <a:pt x="274" y="60"/>
                </a:lnTo>
                <a:lnTo>
                  <a:pt x="242" y="86"/>
                </a:lnTo>
                <a:lnTo>
                  <a:pt x="217" y="109"/>
                </a:lnTo>
                <a:lnTo>
                  <a:pt x="199" y="125"/>
                </a:lnTo>
                <a:lnTo>
                  <a:pt x="192" y="134"/>
                </a:lnTo>
                <a:lnTo>
                  <a:pt x="192" y="134"/>
                </a:lnTo>
                <a:lnTo>
                  <a:pt x="187" y="137"/>
                </a:lnTo>
                <a:lnTo>
                  <a:pt x="181" y="141"/>
                </a:lnTo>
                <a:lnTo>
                  <a:pt x="172" y="148"/>
                </a:lnTo>
                <a:lnTo>
                  <a:pt x="161" y="156"/>
                </a:lnTo>
                <a:lnTo>
                  <a:pt x="161" y="156"/>
                </a:lnTo>
                <a:lnTo>
                  <a:pt x="150" y="163"/>
                </a:lnTo>
                <a:lnTo>
                  <a:pt x="141" y="170"/>
                </a:lnTo>
                <a:lnTo>
                  <a:pt x="136" y="173"/>
                </a:lnTo>
                <a:lnTo>
                  <a:pt x="134" y="176"/>
                </a:lnTo>
                <a:lnTo>
                  <a:pt x="134" y="178"/>
                </a:lnTo>
                <a:lnTo>
                  <a:pt x="135" y="182"/>
                </a:lnTo>
                <a:lnTo>
                  <a:pt x="135" y="182"/>
                </a:lnTo>
                <a:lnTo>
                  <a:pt x="139" y="185"/>
                </a:lnTo>
                <a:lnTo>
                  <a:pt x="142" y="186"/>
                </a:lnTo>
                <a:lnTo>
                  <a:pt x="144" y="186"/>
                </a:lnTo>
                <a:lnTo>
                  <a:pt x="148" y="190"/>
                </a:lnTo>
                <a:lnTo>
                  <a:pt x="148" y="190"/>
                </a:lnTo>
                <a:lnTo>
                  <a:pt x="151" y="192"/>
                </a:lnTo>
                <a:lnTo>
                  <a:pt x="155" y="194"/>
                </a:lnTo>
                <a:lnTo>
                  <a:pt x="160" y="192"/>
                </a:lnTo>
                <a:lnTo>
                  <a:pt x="161" y="192"/>
                </a:lnTo>
                <a:lnTo>
                  <a:pt x="162" y="194"/>
                </a:lnTo>
                <a:lnTo>
                  <a:pt x="162" y="197"/>
                </a:lnTo>
                <a:lnTo>
                  <a:pt x="161" y="203"/>
                </a:lnTo>
                <a:lnTo>
                  <a:pt x="161" y="203"/>
                </a:lnTo>
                <a:lnTo>
                  <a:pt x="157" y="217"/>
                </a:lnTo>
                <a:lnTo>
                  <a:pt x="151" y="229"/>
                </a:lnTo>
                <a:lnTo>
                  <a:pt x="145" y="238"/>
                </a:lnTo>
                <a:lnTo>
                  <a:pt x="139" y="247"/>
                </a:lnTo>
                <a:lnTo>
                  <a:pt x="139" y="247"/>
                </a:lnTo>
                <a:lnTo>
                  <a:pt x="136" y="252"/>
                </a:lnTo>
                <a:lnTo>
                  <a:pt x="132" y="262"/>
                </a:lnTo>
                <a:lnTo>
                  <a:pt x="121" y="285"/>
                </a:lnTo>
                <a:lnTo>
                  <a:pt x="109" y="316"/>
                </a:lnTo>
                <a:lnTo>
                  <a:pt x="109" y="31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8">
            <a:extLst>
              <a:ext uri="{FF2B5EF4-FFF2-40B4-BE49-F238E27FC236}">
                <a16:creationId xmlns:a16="http://schemas.microsoft.com/office/drawing/2014/main" id="{4B28C94A-555E-497E-9F4B-A0DD0BEB2333}"/>
              </a:ext>
            </a:extLst>
          </p:cNvPr>
          <p:cNvSpPr>
            <a:spLocks/>
          </p:cNvSpPr>
          <p:nvPr/>
        </p:nvSpPr>
        <p:spPr bwMode="auto">
          <a:xfrm>
            <a:off x="7923330" y="3338627"/>
            <a:ext cx="1642945" cy="665750"/>
          </a:xfrm>
          <a:custGeom>
            <a:avLst/>
            <a:gdLst>
              <a:gd name="T0" fmla="*/ 236 w 1150"/>
              <a:gd name="T1" fmla="*/ 140 h 466"/>
              <a:gd name="T2" fmla="*/ 185 w 1150"/>
              <a:gd name="T3" fmla="*/ 122 h 466"/>
              <a:gd name="T4" fmla="*/ 135 w 1150"/>
              <a:gd name="T5" fmla="*/ 85 h 466"/>
              <a:gd name="T6" fmla="*/ 103 w 1150"/>
              <a:gd name="T7" fmla="*/ 58 h 466"/>
              <a:gd name="T8" fmla="*/ 74 w 1150"/>
              <a:gd name="T9" fmla="*/ 61 h 466"/>
              <a:gd name="T10" fmla="*/ 44 w 1150"/>
              <a:gd name="T11" fmla="*/ 83 h 466"/>
              <a:gd name="T12" fmla="*/ 29 w 1150"/>
              <a:gd name="T13" fmla="*/ 115 h 466"/>
              <a:gd name="T14" fmla="*/ 7 w 1150"/>
              <a:gd name="T15" fmla="*/ 145 h 466"/>
              <a:gd name="T16" fmla="*/ 3 w 1150"/>
              <a:gd name="T17" fmla="*/ 176 h 466"/>
              <a:gd name="T18" fmla="*/ 19 w 1150"/>
              <a:gd name="T19" fmla="*/ 228 h 466"/>
              <a:gd name="T20" fmla="*/ 20 w 1150"/>
              <a:gd name="T21" fmla="*/ 254 h 466"/>
              <a:gd name="T22" fmla="*/ 5 w 1150"/>
              <a:gd name="T23" fmla="*/ 293 h 466"/>
              <a:gd name="T24" fmla="*/ 3 w 1150"/>
              <a:gd name="T25" fmla="*/ 320 h 466"/>
              <a:gd name="T26" fmla="*/ 11 w 1150"/>
              <a:gd name="T27" fmla="*/ 337 h 466"/>
              <a:gd name="T28" fmla="*/ 46 w 1150"/>
              <a:gd name="T29" fmla="*/ 389 h 466"/>
              <a:gd name="T30" fmla="*/ 60 w 1150"/>
              <a:gd name="T31" fmla="*/ 413 h 466"/>
              <a:gd name="T32" fmla="*/ 98 w 1150"/>
              <a:gd name="T33" fmla="*/ 445 h 466"/>
              <a:gd name="T34" fmla="*/ 134 w 1150"/>
              <a:gd name="T35" fmla="*/ 466 h 466"/>
              <a:gd name="T36" fmla="*/ 150 w 1150"/>
              <a:gd name="T37" fmla="*/ 450 h 466"/>
              <a:gd name="T38" fmla="*/ 257 w 1150"/>
              <a:gd name="T39" fmla="*/ 287 h 466"/>
              <a:gd name="T40" fmla="*/ 322 w 1150"/>
              <a:gd name="T41" fmla="*/ 267 h 466"/>
              <a:gd name="T42" fmla="*/ 398 w 1150"/>
              <a:gd name="T43" fmla="*/ 254 h 466"/>
              <a:gd name="T44" fmla="*/ 422 w 1150"/>
              <a:gd name="T45" fmla="*/ 262 h 466"/>
              <a:gd name="T46" fmla="*/ 441 w 1150"/>
              <a:gd name="T47" fmla="*/ 280 h 466"/>
              <a:gd name="T48" fmla="*/ 438 w 1150"/>
              <a:gd name="T49" fmla="*/ 306 h 466"/>
              <a:gd name="T50" fmla="*/ 437 w 1150"/>
              <a:gd name="T51" fmla="*/ 348 h 466"/>
              <a:gd name="T52" fmla="*/ 450 w 1150"/>
              <a:gd name="T53" fmla="*/ 367 h 466"/>
              <a:gd name="T54" fmla="*/ 483 w 1150"/>
              <a:gd name="T55" fmla="*/ 376 h 466"/>
              <a:gd name="T56" fmla="*/ 537 w 1150"/>
              <a:gd name="T57" fmla="*/ 354 h 466"/>
              <a:gd name="T58" fmla="*/ 606 w 1150"/>
              <a:gd name="T59" fmla="*/ 295 h 466"/>
              <a:gd name="T60" fmla="*/ 641 w 1150"/>
              <a:gd name="T61" fmla="*/ 281 h 466"/>
              <a:gd name="T62" fmla="*/ 778 w 1150"/>
              <a:gd name="T63" fmla="*/ 279 h 466"/>
              <a:gd name="T64" fmla="*/ 871 w 1150"/>
              <a:gd name="T65" fmla="*/ 267 h 466"/>
              <a:gd name="T66" fmla="*/ 946 w 1150"/>
              <a:gd name="T67" fmla="*/ 249 h 466"/>
              <a:gd name="T68" fmla="*/ 1002 w 1150"/>
              <a:gd name="T69" fmla="*/ 223 h 466"/>
              <a:gd name="T70" fmla="*/ 1032 w 1150"/>
              <a:gd name="T71" fmla="*/ 206 h 466"/>
              <a:gd name="T72" fmla="*/ 1064 w 1150"/>
              <a:gd name="T73" fmla="*/ 191 h 466"/>
              <a:gd name="T74" fmla="*/ 1134 w 1150"/>
              <a:gd name="T75" fmla="*/ 135 h 466"/>
              <a:gd name="T76" fmla="*/ 1149 w 1150"/>
              <a:gd name="T77" fmla="*/ 115 h 466"/>
              <a:gd name="T78" fmla="*/ 1145 w 1150"/>
              <a:gd name="T79" fmla="*/ 87 h 466"/>
              <a:gd name="T80" fmla="*/ 1122 w 1150"/>
              <a:gd name="T81" fmla="*/ 73 h 466"/>
              <a:gd name="T82" fmla="*/ 1097 w 1150"/>
              <a:gd name="T83" fmla="*/ 73 h 466"/>
              <a:gd name="T84" fmla="*/ 1028 w 1150"/>
              <a:gd name="T85" fmla="*/ 78 h 466"/>
              <a:gd name="T86" fmla="*/ 968 w 1150"/>
              <a:gd name="T87" fmla="*/ 62 h 466"/>
              <a:gd name="T88" fmla="*/ 889 w 1150"/>
              <a:gd name="T89" fmla="*/ 46 h 466"/>
              <a:gd name="T90" fmla="*/ 785 w 1150"/>
              <a:gd name="T91" fmla="*/ 37 h 466"/>
              <a:gd name="T92" fmla="*/ 563 w 1150"/>
              <a:gd name="T93" fmla="*/ 54 h 466"/>
              <a:gd name="T94" fmla="*/ 531 w 1150"/>
              <a:gd name="T95" fmla="*/ 22 h 466"/>
              <a:gd name="T96" fmla="*/ 492 w 1150"/>
              <a:gd name="T97" fmla="*/ 1 h 466"/>
              <a:gd name="T98" fmla="*/ 467 w 1150"/>
              <a:gd name="T99" fmla="*/ 2 h 466"/>
              <a:gd name="T100" fmla="*/ 400 w 1150"/>
              <a:gd name="T101" fmla="*/ 42 h 466"/>
              <a:gd name="T102" fmla="*/ 370 w 1150"/>
              <a:gd name="T103" fmla="*/ 76 h 466"/>
              <a:gd name="T104" fmla="*/ 372 w 1150"/>
              <a:gd name="T105" fmla="*/ 133 h 466"/>
              <a:gd name="T106" fmla="*/ 338 w 1150"/>
              <a:gd name="T107" fmla="*/ 143 h 466"/>
              <a:gd name="T108" fmla="*/ 303 w 1150"/>
              <a:gd name="T109" fmla="*/ 146 h 466"/>
              <a:gd name="T110" fmla="*/ 246 w 1150"/>
              <a:gd name="T111" fmla="*/ 14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50" h="466">
                <a:moveTo>
                  <a:pt x="246" y="141"/>
                </a:moveTo>
                <a:lnTo>
                  <a:pt x="246" y="141"/>
                </a:lnTo>
                <a:lnTo>
                  <a:pt x="243" y="141"/>
                </a:lnTo>
                <a:lnTo>
                  <a:pt x="236" y="140"/>
                </a:lnTo>
                <a:lnTo>
                  <a:pt x="226" y="138"/>
                </a:lnTo>
                <a:lnTo>
                  <a:pt x="214" y="135"/>
                </a:lnTo>
                <a:lnTo>
                  <a:pt x="200" y="129"/>
                </a:lnTo>
                <a:lnTo>
                  <a:pt x="185" y="122"/>
                </a:lnTo>
                <a:lnTo>
                  <a:pt x="168" y="111"/>
                </a:lnTo>
                <a:lnTo>
                  <a:pt x="150" y="98"/>
                </a:lnTo>
                <a:lnTo>
                  <a:pt x="150" y="98"/>
                </a:lnTo>
                <a:lnTo>
                  <a:pt x="135" y="85"/>
                </a:lnTo>
                <a:lnTo>
                  <a:pt x="124" y="75"/>
                </a:lnTo>
                <a:lnTo>
                  <a:pt x="111" y="62"/>
                </a:lnTo>
                <a:lnTo>
                  <a:pt x="107" y="59"/>
                </a:lnTo>
                <a:lnTo>
                  <a:pt x="103" y="58"/>
                </a:lnTo>
                <a:lnTo>
                  <a:pt x="95" y="58"/>
                </a:lnTo>
                <a:lnTo>
                  <a:pt x="85" y="59"/>
                </a:lnTo>
                <a:lnTo>
                  <a:pt x="85" y="59"/>
                </a:lnTo>
                <a:lnTo>
                  <a:pt x="74" y="61"/>
                </a:lnTo>
                <a:lnTo>
                  <a:pt x="65" y="64"/>
                </a:lnTo>
                <a:lnTo>
                  <a:pt x="57" y="69"/>
                </a:lnTo>
                <a:lnTo>
                  <a:pt x="50" y="75"/>
                </a:lnTo>
                <a:lnTo>
                  <a:pt x="44" y="83"/>
                </a:lnTo>
                <a:lnTo>
                  <a:pt x="38" y="91"/>
                </a:lnTo>
                <a:lnTo>
                  <a:pt x="33" y="102"/>
                </a:lnTo>
                <a:lnTo>
                  <a:pt x="29" y="115"/>
                </a:lnTo>
                <a:lnTo>
                  <a:pt x="29" y="115"/>
                </a:lnTo>
                <a:lnTo>
                  <a:pt x="23" y="127"/>
                </a:lnTo>
                <a:lnTo>
                  <a:pt x="18" y="135"/>
                </a:lnTo>
                <a:lnTo>
                  <a:pt x="12" y="140"/>
                </a:lnTo>
                <a:lnTo>
                  <a:pt x="7" y="145"/>
                </a:lnTo>
                <a:lnTo>
                  <a:pt x="3" y="150"/>
                </a:lnTo>
                <a:lnTo>
                  <a:pt x="0" y="155"/>
                </a:lnTo>
                <a:lnTo>
                  <a:pt x="0" y="164"/>
                </a:lnTo>
                <a:lnTo>
                  <a:pt x="3" y="176"/>
                </a:lnTo>
                <a:lnTo>
                  <a:pt x="3" y="176"/>
                </a:lnTo>
                <a:lnTo>
                  <a:pt x="10" y="201"/>
                </a:lnTo>
                <a:lnTo>
                  <a:pt x="17" y="219"/>
                </a:lnTo>
                <a:lnTo>
                  <a:pt x="19" y="228"/>
                </a:lnTo>
                <a:lnTo>
                  <a:pt x="20" y="237"/>
                </a:lnTo>
                <a:lnTo>
                  <a:pt x="20" y="246"/>
                </a:lnTo>
                <a:lnTo>
                  <a:pt x="20" y="254"/>
                </a:lnTo>
                <a:lnTo>
                  <a:pt x="20" y="254"/>
                </a:lnTo>
                <a:lnTo>
                  <a:pt x="18" y="264"/>
                </a:lnTo>
                <a:lnTo>
                  <a:pt x="13" y="274"/>
                </a:lnTo>
                <a:lnTo>
                  <a:pt x="9" y="284"/>
                </a:lnTo>
                <a:lnTo>
                  <a:pt x="5" y="293"/>
                </a:lnTo>
                <a:lnTo>
                  <a:pt x="3" y="304"/>
                </a:lnTo>
                <a:lnTo>
                  <a:pt x="2" y="310"/>
                </a:lnTo>
                <a:lnTo>
                  <a:pt x="2" y="315"/>
                </a:lnTo>
                <a:lnTo>
                  <a:pt x="3" y="320"/>
                </a:lnTo>
                <a:lnTo>
                  <a:pt x="5" y="326"/>
                </a:lnTo>
                <a:lnTo>
                  <a:pt x="7" y="331"/>
                </a:lnTo>
                <a:lnTo>
                  <a:pt x="11" y="337"/>
                </a:lnTo>
                <a:lnTo>
                  <a:pt x="11" y="337"/>
                </a:lnTo>
                <a:lnTo>
                  <a:pt x="25" y="354"/>
                </a:lnTo>
                <a:lnTo>
                  <a:pt x="34" y="364"/>
                </a:lnTo>
                <a:lnTo>
                  <a:pt x="40" y="374"/>
                </a:lnTo>
                <a:lnTo>
                  <a:pt x="46" y="389"/>
                </a:lnTo>
                <a:lnTo>
                  <a:pt x="46" y="389"/>
                </a:lnTo>
                <a:lnTo>
                  <a:pt x="50" y="398"/>
                </a:lnTo>
                <a:lnTo>
                  <a:pt x="55" y="405"/>
                </a:lnTo>
                <a:lnTo>
                  <a:pt x="60" y="413"/>
                </a:lnTo>
                <a:lnTo>
                  <a:pt x="66" y="418"/>
                </a:lnTo>
                <a:lnTo>
                  <a:pt x="80" y="431"/>
                </a:lnTo>
                <a:lnTo>
                  <a:pt x="98" y="445"/>
                </a:lnTo>
                <a:lnTo>
                  <a:pt x="98" y="445"/>
                </a:lnTo>
                <a:lnTo>
                  <a:pt x="117" y="459"/>
                </a:lnTo>
                <a:lnTo>
                  <a:pt x="123" y="464"/>
                </a:lnTo>
                <a:lnTo>
                  <a:pt x="129" y="466"/>
                </a:lnTo>
                <a:lnTo>
                  <a:pt x="134" y="466"/>
                </a:lnTo>
                <a:lnTo>
                  <a:pt x="139" y="464"/>
                </a:lnTo>
                <a:lnTo>
                  <a:pt x="144" y="458"/>
                </a:lnTo>
                <a:lnTo>
                  <a:pt x="150" y="450"/>
                </a:lnTo>
                <a:lnTo>
                  <a:pt x="150" y="450"/>
                </a:lnTo>
                <a:lnTo>
                  <a:pt x="208" y="358"/>
                </a:lnTo>
                <a:lnTo>
                  <a:pt x="240" y="309"/>
                </a:lnTo>
                <a:lnTo>
                  <a:pt x="252" y="292"/>
                </a:lnTo>
                <a:lnTo>
                  <a:pt x="257" y="287"/>
                </a:lnTo>
                <a:lnTo>
                  <a:pt x="259" y="285"/>
                </a:lnTo>
                <a:lnTo>
                  <a:pt x="259" y="285"/>
                </a:lnTo>
                <a:lnTo>
                  <a:pt x="281" y="278"/>
                </a:lnTo>
                <a:lnTo>
                  <a:pt x="322" y="267"/>
                </a:lnTo>
                <a:lnTo>
                  <a:pt x="345" y="262"/>
                </a:lnTo>
                <a:lnTo>
                  <a:pt x="366" y="257"/>
                </a:lnTo>
                <a:lnTo>
                  <a:pt x="385" y="255"/>
                </a:lnTo>
                <a:lnTo>
                  <a:pt x="398" y="254"/>
                </a:lnTo>
                <a:lnTo>
                  <a:pt x="398" y="254"/>
                </a:lnTo>
                <a:lnTo>
                  <a:pt x="407" y="255"/>
                </a:lnTo>
                <a:lnTo>
                  <a:pt x="415" y="259"/>
                </a:lnTo>
                <a:lnTo>
                  <a:pt x="422" y="262"/>
                </a:lnTo>
                <a:lnTo>
                  <a:pt x="428" y="266"/>
                </a:lnTo>
                <a:lnTo>
                  <a:pt x="433" y="271"/>
                </a:lnTo>
                <a:lnTo>
                  <a:pt x="437" y="275"/>
                </a:lnTo>
                <a:lnTo>
                  <a:pt x="441" y="280"/>
                </a:lnTo>
                <a:lnTo>
                  <a:pt x="441" y="280"/>
                </a:lnTo>
                <a:lnTo>
                  <a:pt x="441" y="285"/>
                </a:lnTo>
                <a:lnTo>
                  <a:pt x="440" y="293"/>
                </a:lnTo>
                <a:lnTo>
                  <a:pt x="438" y="306"/>
                </a:lnTo>
                <a:lnTo>
                  <a:pt x="436" y="320"/>
                </a:lnTo>
                <a:lnTo>
                  <a:pt x="435" y="335"/>
                </a:lnTo>
                <a:lnTo>
                  <a:pt x="436" y="341"/>
                </a:lnTo>
                <a:lnTo>
                  <a:pt x="437" y="348"/>
                </a:lnTo>
                <a:lnTo>
                  <a:pt x="439" y="354"/>
                </a:lnTo>
                <a:lnTo>
                  <a:pt x="441" y="360"/>
                </a:lnTo>
                <a:lnTo>
                  <a:pt x="446" y="364"/>
                </a:lnTo>
                <a:lnTo>
                  <a:pt x="450" y="367"/>
                </a:lnTo>
                <a:lnTo>
                  <a:pt x="450" y="367"/>
                </a:lnTo>
                <a:lnTo>
                  <a:pt x="461" y="372"/>
                </a:lnTo>
                <a:lnTo>
                  <a:pt x="472" y="375"/>
                </a:lnTo>
                <a:lnTo>
                  <a:pt x="483" y="376"/>
                </a:lnTo>
                <a:lnTo>
                  <a:pt x="495" y="375"/>
                </a:lnTo>
                <a:lnTo>
                  <a:pt x="507" y="372"/>
                </a:lnTo>
                <a:lnTo>
                  <a:pt x="521" y="364"/>
                </a:lnTo>
                <a:lnTo>
                  <a:pt x="537" y="354"/>
                </a:lnTo>
                <a:lnTo>
                  <a:pt x="554" y="341"/>
                </a:lnTo>
                <a:lnTo>
                  <a:pt x="554" y="341"/>
                </a:lnTo>
                <a:lnTo>
                  <a:pt x="586" y="315"/>
                </a:lnTo>
                <a:lnTo>
                  <a:pt x="606" y="295"/>
                </a:lnTo>
                <a:lnTo>
                  <a:pt x="616" y="285"/>
                </a:lnTo>
                <a:lnTo>
                  <a:pt x="619" y="280"/>
                </a:lnTo>
                <a:lnTo>
                  <a:pt x="619" y="280"/>
                </a:lnTo>
                <a:lnTo>
                  <a:pt x="641" y="281"/>
                </a:lnTo>
                <a:lnTo>
                  <a:pt x="665" y="282"/>
                </a:lnTo>
                <a:lnTo>
                  <a:pt x="697" y="282"/>
                </a:lnTo>
                <a:lnTo>
                  <a:pt x="735" y="281"/>
                </a:lnTo>
                <a:lnTo>
                  <a:pt x="778" y="279"/>
                </a:lnTo>
                <a:lnTo>
                  <a:pt x="824" y="275"/>
                </a:lnTo>
                <a:lnTo>
                  <a:pt x="847" y="272"/>
                </a:lnTo>
                <a:lnTo>
                  <a:pt x="871" y="267"/>
                </a:lnTo>
                <a:lnTo>
                  <a:pt x="871" y="267"/>
                </a:lnTo>
                <a:lnTo>
                  <a:pt x="894" y="263"/>
                </a:lnTo>
                <a:lnTo>
                  <a:pt x="914" y="259"/>
                </a:lnTo>
                <a:lnTo>
                  <a:pt x="931" y="253"/>
                </a:lnTo>
                <a:lnTo>
                  <a:pt x="946" y="249"/>
                </a:lnTo>
                <a:lnTo>
                  <a:pt x="959" y="244"/>
                </a:lnTo>
                <a:lnTo>
                  <a:pt x="970" y="240"/>
                </a:lnTo>
                <a:lnTo>
                  <a:pt x="989" y="231"/>
                </a:lnTo>
                <a:lnTo>
                  <a:pt x="1002" y="223"/>
                </a:lnTo>
                <a:lnTo>
                  <a:pt x="1011" y="216"/>
                </a:lnTo>
                <a:lnTo>
                  <a:pt x="1021" y="210"/>
                </a:lnTo>
                <a:lnTo>
                  <a:pt x="1027" y="208"/>
                </a:lnTo>
                <a:lnTo>
                  <a:pt x="1032" y="206"/>
                </a:lnTo>
                <a:lnTo>
                  <a:pt x="1032" y="206"/>
                </a:lnTo>
                <a:lnTo>
                  <a:pt x="1039" y="204"/>
                </a:lnTo>
                <a:lnTo>
                  <a:pt x="1046" y="201"/>
                </a:lnTo>
                <a:lnTo>
                  <a:pt x="1064" y="191"/>
                </a:lnTo>
                <a:lnTo>
                  <a:pt x="1082" y="178"/>
                </a:lnTo>
                <a:lnTo>
                  <a:pt x="1101" y="164"/>
                </a:lnTo>
                <a:lnTo>
                  <a:pt x="1119" y="149"/>
                </a:lnTo>
                <a:lnTo>
                  <a:pt x="1134" y="135"/>
                </a:lnTo>
                <a:lnTo>
                  <a:pt x="1144" y="124"/>
                </a:lnTo>
                <a:lnTo>
                  <a:pt x="1147" y="118"/>
                </a:lnTo>
                <a:lnTo>
                  <a:pt x="1149" y="115"/>
                </a:lnTo>
                <a:lnTo>
                  <a:pt x="1149" y="115"/>
                </a:lnTo>
                <a:lnTo>
                  <a:pt x="1150" y="109"/>
                </a:lnTo>
                <a:lnTo>
                  <a:pt x="1150" y="102"/>
                </a:lnTo>
                <a:lnTo>
                  <a:pt x="1148" y="95"/>
                </a:lnTo>
                <a:lnTo>
                  <a:pt x="1145" y="87"/>
                </a:lnTo>
                <a:lnTo>
                  <a:pt x="1140" y="82"/>
                </a:lnTo>
                <a:lnTo>
                  <a:pt x="1132" y="76"/>
                </a:lnTo>
                <a:lnTo>
                  <a:pt x="1128" y="74"/>
                </a:lnTo>
                <a:lnTo>
                  <a:pt x="1122" y="73"/>
                </a:lnTo>
                <a:lnTo>
                  <a:pt x="1117" y="72"/>
                </a:lnTo>
                <a:lnTo>
                  <a:pt x="1110" y="72"/>
                </a:lnTo>
                <a:lnTo>
                  <a:pt x="1110" y="72"/>
                </a:lnTo>
                <a:lnTo>
                  <a:pt x="1097" y="73"/>
                </a:lnTo>
                <a:lnTo>
                  <a:pt x="1083" y="74"/>
                </a:lnTo>
                <a:lnTo>
                  <a:pt x="1057" y="77"/>
                </a:lnTo>
                <a:lnTo>
                  <a:pt x="1043" y="78"/>
                </a:lnTo>
                <a:lnTo>
                  <a:pt x="1028" y="78"/>
                </a:lnTo>
                <a:lnTo>
                  <a:pt x="1014" y="76"/>
                </a:lnTo>
                <a:lnTo>
                  <a:pt x="997" y="72"/>
                </a:lnTo>
                <a:lnTo>
                  <a:pt x="997" y="72"/>
                </a:lnTo>
                <a:lnTo>
                  <a:pt x="968" y="62"/>
                </a:lnTo>
                <a:lnTo>
                  <a:pt x="942" y="56"/>
                </a:lnTo>
                <a:lnTo>
                  <a:pt x="917" y="50"/>
                </a:lnTo>
                <a:lnTo>
                  <a:pt x="889" y="46"/>
                </a:lnTo>
                <a:lnTo>
                  <a:pt x="889" y="46"/>
                </a:lnTo>
                <a:lnTo>
                  <a:pt x="834" y="39"/>
                </a:lnTo>
                <a:lnTo>
                  <a:pt x="809" y="38"/>
                </a:lnTo>
                <a:lnTo>
                  <a:pt x="785" y="37"/>
                </a:lnTo>
                <a:lnTo>
                  <a:pt x="785" y="37"/>
                </a:lnTo>
                <a:lnTo>
                  <a:pt x="765" y="38"/>
                </a:lnTo>
                <a:lnTo>
                  <a:pt x="736" y="39"/>
                </a:lnTo>
                <a:lnTo>
                  <a:pt x="661" y="46"/>
                </a:lnTo>
                <a:lnTo>
                  <a:pt x="563" y="54"/>
                </a:lnTo>
                <a:lnTo>
                  <a:pt x="563" y="54"/>
                </a:lnTo>
                <a:lnTo>
                  <a:pt x="554" y="44"/>
                </a:lnTo>
                <a:lnTo>
                  <a:pt x="545" y="34"/>
                </a:lnTo>
                <a:lnTo>
                  <a:pt x="531" y="22"/>
                </a:lnTo>
                <a:lnTo>
                  <a:pt x="517" y="12"/>
                </a:lnTo>
                <a:lnTo>
                  <a:pt x="510" y="8"/>
                </a:lnTo>
                <a:lnTo>
                  <a:pt x="501" y="3"/>
                </a:lnTo>
                <a:lnTo>
                  <a:pt x="492" y="1"/>
                </a:lnTo>
                <a:lnTo>
                  <a:pt x="485" y="0"/>
                </a:lnTo>
                <a:lnTo>
                  <a:pt x="476" y="0"/>
                </a:lnTo>
                <a:lnTo>
                  <a:pt x="467" y="2"/>
                </a:lnTo>
                <a:lnTo>
                  <a:pt x="467" y="2"/>
                </a:lnTo>
                <a:lnTo>
                  <a:pt x="450" y="10"/>
                </a:lnTo>
                <a:lnTo>
                  <a:pt x="433" y="20"/>
                </a:lnTo>
                <a:lnTo>
                  <a:pt x="415" y="31"/>
                </a:lnTo>
                <a:lnTo>
                  <a:pt x="400" y="42"/>
                </a:lnTo>
                <a:lnTo>
                  <a:pt x="387" y="54"/>
                </a:lnTo>
                <a:lnTo>
                  <a:pt x="376" y="66"/>
                </a:lnTo>
                <a:lnTo>
                  <a:pt x="372" y="72"/>
                </a:lnTo>
                <a:lnTo>
                  <a:pt x="370" y="76"/>
                </a:lnTo>
                <a:lnTo>
                  <a:pt x="367" y="80"/>
                </a:lnTo>
                <a:lnTo>
                  <a:pt x="367" y="85"/>
                </a:lnTo>
                <a:lnTo>
                  <a:pt x="367" y="85"/>
                </a:lnTo>
                <a:lnTo>
                  <a:pt x="372" y="133"/>
                </a:lnTo>
                <a:lnTo>
                  <a:pt x="372" y="133"/>
                </a:lnTo>
                <a:lnTo>
                  <a:pt x="367" y="135"/>
                </a:lnTo>
                <a:lnTo>
                  <a:pt x="357" y="139"/>
                </a:lnTo>
                <a:lnTo>
                  <a:pt x="338" y="143"/>
                </a:lnTo>
                <a:lnTo>
                  <a:pt x="327" y="145"/>
                </a:lnTo>
                <a:lnTo>
                  <a:pt x="315" y="146"/>
                </a:lnTo>
                <a:lnTo>
                  <a:pt x="315" y="146"/>
                </a:lnTo>
                <a:lnTo>
                  <a:pt x="303" y="146"/>
                </a:lnTo>
                <a:lnTo>
                  <a:pt x="291" y="146"/>
                </a:lnTo>
                <a:lnTo>
                  <a:pt x="270" y="143"/>
                </a:lnTo>
                <a:lnTo>
                  <a:pt x="253" y="141"/>
                </a:lnTo>
                <a:lnTo>
                  <a:pt x="246" y="141"/>
                </a:lnTo>
                <a:lnTo>
                  <a:pt x="246" y="14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2">
            <a:extLst>
              <a:ext uri="{FF2B5EF4-FFF2-40B4-BE49-F238E27FC236}">
                <a16:creationId xmlns:a16="http://schemas.microsoft.com/office/drawing/2014/main" id="{29BF444C-A46B-4FE2-BFB2-90EDE3E8BFF9}"/>
              </a:ext>
            </a:extLst>
          </p:cNvPr>
          <p:cNvSpPr>
            <a:spLocks/>
          </p:cNvSpPr>
          <p:nvPr/>
        </p:nvSpPr>
        <p:spPr bwMode="auto">
          <a:xfrm>
            <a:off x="6090834" y="3150061"/>
            <a:ext cx="1596846" cy="1134601"/>
          </a:xfrm>
          <a:custGeom>
            <a:avLst/>
            <a:gdLst>
              <a:gd name="T0" fmla="*/ 762 w 1064"/>
              <a:gd name="T1" fmla="*/ 516 h 756"/>
              <a:gd name="T2" fmla="*/ 696 w 1064"/>
              <a:gd name="T3" fmla="*/ 465 h 756"/>
              <a:gd name="T4" fmla="*/ 654 w 1064"/>
              <a:gd name="T5" fmla="*/ 444 h 756"/>
              <a:gd name="T6" fmla="*/ 554 w 1064"/>
              <a:gd name="T7" fmla="*/ 409 h 756"/>
              <a:gd name="T8" fmla="*/ 581 w 1064"/>
              <a:gd name="T9" fmla="*/ 478 h 756"/>
              <a:gd name="T10" fmla="*/ 589 w 1064"/>
              <a:gd name="T11" fmla="*/ 542 h 756"/>
              <a:gd name="T12" fmla="*/ 582 w 1064"/>
              <a:gd name="T13" fmla="*/ 559 h 756"/>
              <a:gd name="T14" fmla="*/ 559 w 1064"/>
              <a:gd name="T15" fmla="*/ 549 h 756"/>
              <a:gd name="T16" fmla="*/ 514 w 1064"/>
              <a:gd name="T17" fmla="*/ 513 h 756"/>
              <a:gd name="T18" fmla="*/ 489 w 1064"/>
              <a:gd name="T19" fmla="*/ 471 h 756"/>
              <a:gd name="T20" fmla="*/ 454 w 1064"/>
              <a:gd name="T21" fmla="*/ 375 h 756"/>
              <a:gd name="T22" fmla="*/ 384 w 1064"/>
              <a:gd name="T23" fmla="*/ 375 h 756"/>
              <a:gd name="T24" fmla="*/ 368 w 1064"/>
              <a:gd name="T25" fmla="*/ 386 h 756"/>
              <a:gd name="T26" fmla="*/ 358 w 1064"/>
              <a:gd name="T27" fmla="*/ 379 h 756"/>
              <a:gd name="T28" fmla="*/ 333 w 1064"/>
              <a:gd name="T29" fmla="*/ 368 h 756"/>
              <a:gd name="T30" fmla="*/ 328 w 1064"/>
              <a:gd name="T31" fmla="*/ 351 h 756"/>
              <a:gd name="T32" fmla="*/ 333 w 1064"/>
              <a:gd name="T33" fmla="*/ 337 h 756"/>
              <a:gd name="T34" fmla="*/ 324 w 1064"/>
              <a:gd name="T35" fmla="*/ 332 h 756"/>
              <a:gd name="T36" fmla="*/ 211 w 1064"/>
              <a:gd name="T37" fmla="*/ 263 h 756"/>
              <a:gd name="T38" fmla="*/ 90 w 1064"/>
              <a:gd name="T39" fmla="*/ 178 h 756"/>
              <a:gd name="T40" fmla="*/ 39 w 1064"/>
              <a:gd name="T41" fmla="*/ 134 h 756"/>
              <a:gd name="T42" fmla="*/ 18 w 1064"/>
              <a:gd name="T43" fmla="*/ 95 h 756"/>
              <a:gd name="T44" fmla="*/ 0 w 1064"/>
              <a:gd name="T45" fmla="*/ 20 h 756"/>
              <a:gd name="T46" fmla="*/ 7 w 1064"/>
              <a:gd name="T47" fmla="*/ 1 h 756"/>
              <a:gd name="T48" fmla="*/ 35 w 1064"/>
              <a:gd name="T49" fmla="*/ 5 h 756"/>
              <a:gd name="T50" fmla="*/ 159 w 1064"/>
              <a:gd name="T51" fmla="*/ 41 h 756"/>
              <a:gd name="T52" fmla="*/ 264 w 1064"/>
              <a:gd name="T53" fmla="*/ 73 h 756"/>
              <a:gd name="T54" fmla="*/ 415 w 1064"/>
              <a:gd name="T55" fmla="*/ 132 h 756"/>
              <a:gd name="T56" fmla="*/ 535 w 1064"/>
              <a:gd name="T57" fmla="*/ 186 h 756"/>
              <a:gd name="T58" fmla="*/ 607 w 1064"/>
              <a:gd name="T59" fmla="*/ 221 h 756"/>
              <a:gd name="T60" fmla="*/ 674 w 1064"/>
              <a:gd name="T61" fmla="*/ 241 h 756"/>
              <a:gd name="T62" fmla="*/ 698 w 1064"/>
              <a:gd name="T63" fmla="*/ 262 h 756"/>
              <a:gd name="T64" fmla="*/ 732 w 1064"/>
              <a:gd name="T65" fmla="*/ 336 h 756"/>
              <a:gd name="T66" fmla="*/ 794 w 1064"/>
              <a:gd name="T67" fmla="*/ 385 h 756"/>
              <a:gd name="T68" fmla="*/ 841 w 1064"/>
              <a:gd name="T69" fmla="*/ 410 h 756"/>
              <a:gd name="T70" fmla="*/ 877 w 1064"/>
              <a:gd name="T71" fmla="*/ 408 h 756"/>
              <a:gd name="T72" fmla="*/ 985 w 1064"/>
              <a:gd name="T73" fmla="*/ 399 h 756"/>
              <a:gd name="T74" fmla="*/ 1028 w 1064"/>
              <a:gd name="T75" fmla="*/ 410 h 756"/>
              <a:gd name="T76" fmla="*/ 1058 w 1064"/>
              <a:gd name="T77" fmla="*/ 435 h 756"/>
              <a:gd name="T78" fmla="*/ 1061 w 1064"/>
              <a:gd name="T79" fmla="*/ 471 h 756"/>
              <a:gd name="T80" fmla="*/ 1049 w 1064"/>
              <a:gd name="T81" fmla="*/ 511 h 756"/>
              <a:gd name="T82" fmla="*/ 1028 w 1064"/>
              <a:gd name="T83" fmla="*/ 566 h 756"/>
              <a:gd name="T84" fmla="*/ 1032 w 1064"/>
              <a:gd name="T85" fmla="*/ 576 h 756"/>
              <a:gd name="T86" fmla="*/ 1028 w 1064"/>
              <a:gd name="T87" fmla="*/ 601 h 756"/>
              <a:gd name="T88" fmla="*/ 1027 w 1064"/>
              <a:gd name="T89" fmla="*/ 619 h 756"/>
              <a:gd name="T90" fmla="*/ 1032 w 1064"/>
              <a:gd name="T91" fmla="*/ 637 h 756"/>
              <a:gd name="T92" fmla="*/ 1015 w 1064"/>
              <a:gd name="T93" fmla="*/ 657 h 756"/>
              <a:gd name="T94" fmla="*/ 951 w 1064"/>
              <a:gd name="T95" fmla="*/ 703 h 756"/>
              <a:gd name="T96" fmla="*/ 930 w 1064"/>
              <a:gd name="T97" fmla="*/ 721 h 756"/>
              <a:gd name="T98" fmla="*/ 900 w 1064"/>
              <a:gd name="T99" fmla="*/ 753 h 756"/>
              <a:gd name="T100" fmla="*/ 881 w 1064"/>
              <a:gd name="T101" fmla="*/ 755 h 756"/>
              <a:gd name="T102" fmla="*/ 862 w 1064"/>
              <a:gd name="T103" fmla="*/ 741 h 756"/>
              <a:gd name="T104" fmla="*/ 832 w 1064"/>
              <a:gd name="T105" fmla="*/ 716 h 756"/>
              <a:gd name="T106" fmla="*/ 822 w 1064"/>
              <a:gd name="T107" fmla="*/ 650 h 756"/>
              <a:gd name="T108" fmla="*/ 813 w 1064"/>
              <a:gd name="T109" fmla="*/ 592 h 756"/>
              <a:gd name="T110" fmla="*/ 780 w 1064"/>
              <a:gd name="T111" fmla="*/ 536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64" h="756">
                <a:moveTo>
                  <a:pt x="780" y="536"/>
                </a:moveTo>
                <a:lnTo>
                  <a:pt x="780" y="536"/>
                </a:lnTo>
                <a:lnTo>
                  <a:pt x="772" y="526"/>
                </a:lnTo>
                <a:lnTo>
                  <a:pt x="762" y="516"/>
                </a:lnTo>
                <a:lnTo>
                  <a:pt x="749" y="503"/>
                </a:lnTo>
                <a:lnTo>
                  <a:pt x="730" y="488"/>
                </a:lnTo>
                <a:lnTo>
                  <a:pt x="708" y="473"/>
                </a:lnTo>
                <a:lnTo>
                  <a:pt x="696" y="465"/>
                </a:lnTo>
                <a:lnTo>
                  <a:pt x="683" y="458"/>
                </a:lnTo>
                <a:lnTo>
                  <a:pt x="669" y="451"/>
                </a:lnTo>
                <a:lnTo>
                  <a:pt x="654" y="444"/>
                </a:lnTo>
                <a:lnTo>
                  <a:pt x="654" y="444"/>
                </a:lnTo>
                <a:lnTo>
                  <a:pt x="572" y="410"/>
                </a:lnTo>
                <a:lnTo>
                  <a:pt x="550" y="401"/>
                </a:lnTo>
                <a:lnTo>
                  <a:pt x="550" y="401"/>
                </a:lnTo>
                <a:lnTo>
                  <a:pt x="554" y="409"/>
                </a:lnTo>
                <a:lnTo>
                  <a:pt x="564" y="429"/>
                </a:lnTo>
                <a:lnTo>
                  <a:pt x="570" y="444"/>
                </a:lnTo>
                <a:lnTo>
                  <a:pt x="576" y="461"/>
                </a:lnTo>
                <a:lnTo>
                  <a:pt x="581" y="478"/>
                </a:lnTo>
                <a:lnTo>
                  <a:pt x="585" y="497"/>
                </a:lnTo>
                <a:lnTo>
                  <a:pt x="585" y="497"/>
                </a:lnTo>
                <a:lnTo>
                  <a:pt x="589" y="530"/>
                </a:lnTo>
                <a:lnTo>
                  <a:pt x="589" y="542"/>
                </a:lnTo>
                <a:lnTo>
                  <a:pt x="588" y="552"/>
                </a:lnTo>
                <a:lnTo>
                  <a:pt x="587" y="555"/>
                </a:lnTo>
                <a:lnTo>
                  <a:pt x="585" y="557"/>
                </a:lnTo>
                <a:lnTo>
                  <a:pt x="582" y="559"/>
                </a:lnTo>
                <a:lnTo>
                  <a:pt x="579" y="560"/>
                </a:lnTo>
                <a:lnTo>
                  <a:pt x="575" y="559"/>
                </a:lnTo>
                <a:lnTo>
                  <a:pt x="570" y="556"/>
                </a:lnTo>
                <a:lnTo>
                  <a:pt x="559" y="549"/>
                </a:lnTo>
                <a:lnTo>
                  <a:pt x="559" y="549"/>
                </a:lnTo>
                <a:lnTo>
                  <a:pt x="534" y="530"/>
                </a:lnTo>
                <a:lnTo>
                  <a:pt x="524" y="522"/>
                </a:lnTo>
                <a:lnTo>
                  <a:pt x="514" y="513"/>
                </a:lnTo>
                <a:lnTo>
                  <a:pt x="506" y="504"/>
                </a:lnTo>
                <a:lnTo>
                  <a:pt x="499" y="494"/>
                </a:lnTo>
                <a:lnTo>
                  <a:pt x="493" y="484"/>
                </a:lnTo>
                <a:lnTo>
                  <a:pt x="489" y="471"/>
                </a:lnTo>
                <a:lnTo>
                  <a:pt x="489" y="471"/>
                </a:lnTo>
                <a:lnTo>
                  <a:pt x="479" y="440"/>
                </a:lnTo>
                <a:lnTo>
                  <a:pt x="468" y="410"/>
                </a:lnTo>
                <a:lnTo>
                  <a:pt x="454" y="375"/>
                </a:lnTo>
                <a:lnTo>
                  <a:pt x="393" y="358"/>
                </a:lnTo>
                <a:lnTo>
                  <a:pt x="393" y="358"/>
                </a:lnTo>
                <a:lnTo>
                  <a:pt x="390" y="363"/>
                </a:lnTo>
                <a:lnTo>
                  <a:pt x="384" y="375"/>
                </a:lnTo>
                <a:lnTo>
                  <a:pt x="379" y="381"/>
                </a:lnTo>
                <a:lnTo>
                  <a:pt x="374" y="385"/>
                </a:lnTo>
                <a:lnTo>
                  <a:pt x="372" y="386"/>
                </a:lnTo>
                <a:lnTo>
                  <a:pt x="368" y="386"/>
                </a:lnTo>
                <a:lnTo>
                  <a:pt x="366" y="386"/>
                </a:lnTo>
                <a:lnTo>
                  <a:pt x="363" y="384"/>
                </a:lnTo>
                <a:lnTo>
                  <a:pt x="363" y="384"/>
                </a:lnTo>
                <a:lnTo>
                  <a:pt x="358" y="379"/>
                </a:lnTo>
                <a:lnTo>
                  <a:pt x="352" y="377"/>
                </a:lnTo>
                <a:lnTo>
                  <a:pt x="341" y="374"/>
                </a:lnTo>
                <a:lnTo>
                  <a:pt x="337" y="372"/>
                </a:lnTo>
                <a:lnTo>
                  <a:pt x="333" y="368"/>
                </a:lnTo>
                <a:lnTo>
                  <a:pt x="330" y="364"/>
                </a:lnTo>
                <a:lnTo>
                  <a:pt x="328" y="358"/>
                </a:lnTo>
                <a:lnTo>
                  <a:pt x="328" y="358"/>
                </a:lnTo>
                <a:lnTo>
                  <a:pt x="328" y="351"/>
                </a:lnTo>
                <a:lnTo>
                  <a:pt x="329" y="346"/>
                </a:lnTo>
                <a:lnTo>
                  <a:pt x="330" y="341"/>
                </a:lnTo>
                <a:lnTo>
                  <a:pt x="332" y="339"/>
                </a:lnTo>
                <a:lnTo>
                  <a:pt x="333" y="337"/>
                </a:lnTo>
                <a:lnTo>
                  <a:pt x="333" y="336"/>
                </a:lnTo>
                <a:lnTo>
                  <a:pt x="329" y="334"/>
                </a:lnTo>
                <a:lnTo>
                  <a:pt x="324" y="332"/>
                </a:lnTo>
                <a:lnTo>
                  <a:pt x="324" y="332"/>
                </a:lnTo>
                <a:lnTo>
                  <a:pt x="314" y="327"/>
                </a:lnTo>
                <a:lnTo>
                  <a:pt x="300" y="319"/>
                </a:lnTo>
                <a:lnTo>
                  <a:pt x="260" y="295"/>
                </a:lnTo>
                <a:lnTo>
                  <a:pt x="211" y="263"/>
                </a:lnTo>
                <a:lnTo>
                  <a:pt x="159" y="227"/>
                </a:lnTo>
                <a:lnTo>
                  <a:pt x="159" y="227"/>
                </a:lnTo>
                <a:lnTo>
                  <a:pt x="118" y="198"/>
                </a:lnTo>
                <a:lnTo>
                  <a:pt x="90" y="178"/>
                </a:lnTo>
                <a:lnTo>
                  <a:pt x="69" y="161"/>
                </a:lnTo>
                <a:lnTo>
                  <a:pt x="46" y="140"/>
                </a:lnTo>
                <a:lnTo>
                  <a:pt x="46" y="140"/>
                </a:lnTo>
                <a:lnTo>
                  <a:pt x="39" y="134"/>
                </a:lnTo>
                <a:lnTo>
                  <a:pt x="33" y="125"/>
                </a:lnTo>
                <a:lnTo>
                  <a:pt x="27" y="115"/>
                </a:lnTo>
                <a:lnTo>
                  <a:pt x="22" y="106"/>
                </a:lnTo>
                <a:lnTo>
                  <a:pt x="18" y="95"/>
                </a:lnTo>
                <a:lnTo>
                  <a:pt x="13" y="83"/>
                </a:lnTo>
                <a:lnTo>
                  <a:pt x="7" y="60"/>
                </a:lnTo>
                <a:lnTo>
                  <a:pt x="3" y="38"/>
                </a:lnTo>
                <a:lnTo>
                  <a:pt x="0" y="20"/>
                </a:lnTo>
                <a:lnTo>
                  <a:pt x="1" y="13"/>
                </a:lnTo>
                <a:lnTo>
                  <a:pt x="3" y="7"/>
                </a:lnTo>
                <a:lnTo>
                  <a:pt x="4" y="4"/>
                </a:lnTo>
                <a:lnTo>
                  <a:pt x="7" y="1"/>
                </a:lnTo>
                <a:lnTo>
                  <a:pt x="7" y="1"/>
                </a:lnTo>
                <a:lnTo>
                  <a:pt x="14" y="0"/>
                </a:lnTo>
                <a:lnTo>
                  <a:pt x="23" y="3"/>
                </a:lnTo>
                <a:lnTo>
                  <a:pt x="35" y="5"/>
                </a:lnTo>
                <a:lnTo>
                  <a:pt x="50" y="9"/>
                </a:lnTo>
                <a:lnTo>
                  <a:pt x="94" y="23"/>
                </a:lnTo>
                <a:lnTo>
                  <a:pt x="123" y="31"/>
                </a:lnTo>
                <a:lnTo>
                  <a:pt x="159" y="41"/>
                </a:lnTo>
                <a:lnTo>
                  <a:pt x="159" y="41"/>
                </a:lnTo>
                <a:lnTo>
                  <a:pt x="196" y="50"/>
                </a:lnTo>
                <a:lnTo>
                  <a:pt x="231" y="61"/>
                </a:lnTo>
                <a:lnTo>
                  <a:pt x="264" y="73"/>
                </a:lnTo>
                <a:lnTo>
                  <a:pt x="296" y="84"/>
                </a:lnTo>
                <a:lnTo>
                  <a:pt x="355" y="108"/>
                </a:lnTo>
                <a:lnTo>
                  <a:pt x="415" y="132"/>
                </a:lnTo>
                <a:lnTo>
                  <a:pt x="415" y="132"/>
                </a:lnTo>
                <a:lnTo>
                  <a:pt x="446" y="144"/>
                </a:lnTo>
                <a:lnTo>
                  <a:pt x="477" y="158"/>
                </a:lnTo>
                <a:lnTo>
                  <a:pt x="507" y="173"/>
                </a:lnTo>
                <a:lnTo>
                  <a:pt x="535" y="186"/>
                </a:lnTo>
                <a:lnTo>
                  <a:pt x="577" y="209"/>
                </a:lnTo>
                <a:lnTo>
                  <a:pt x="593" y="219"/>
                </a:lnTo>
                <a:lnTo>
                  <a:pt x="593" y="219"/>
                </a:lnTo>
                <a:lnTo>
                  <a:pt x="607" y="221"/>
                </a:lnTo>
                <a:lnTo>
                  <a:pt x="622" y="224"/>
                </a:lnTo>
                <a:lnTo>
                  <a:pt x="639" y="227"/>
                </a:lnTo>
                <a:lnTo>
                  <a:pt x="656" y="234"/>
                </a:lnTo>
                <a:lnTo>
                  <a:pt x="674" y="241"/>
                </a:lnTo>
                <a:lnTo>
                  <a:pt x="681" y="246"/>
                </a:lnTo>
                <a:lnTo>
                  <a:pt x="688" y="250"/>
                </a:lnTo>
                <a:lnTo>
                  <a:pt x="693" y="256"/>
                </a:lnTo>
                <a:lnTo>
                  <a:pt x="698" y="262"/>
                </a:lnTo>
                <a:lnTo>
                  <a:pt x="698" y="262"/>
                </a:lnTo>
                <a:lnTo>
                  <a:pt x="711" y="288"/>
                </a:lnTo>
                <a:lnTo>
                  <a:pt x="721" y="312"/>
                </a:lnTo>
                <a:lnTo>
                  <a:pt x="732" y="336"/>
                </a:lnTo>
                <a:lnTo>
                  <a:pt x="732" y="336"/>
                </a:lnTo>
                <a:lnTo>
                  <a:pt x="745" y="347"/>
                </a:lnTo>
                <a:lnTo>
                  <a:pt x="776" y="371"/>
                </a:lnTo>
                <a:lnTo>
                  <a:pt x="794" y="385"/>
                </a:lnTo>
                <a:lnTo>
                  <a:pt x="812" y="397"/>
                </a:lnTo>
                <a:lnTo>
                  <a:pt x="828" y="405"/>
                </a:lnTo>
                <a:lnTo>
                  <a:pt x="834" y="409"/>
                </a:lnTo>
                <a:lnTo>
                  <a:pt x="841" y="410"/>
                </a:lnTo>
                <a:lnTo>
                  <a:pt x="841" y="410"/>
                </a:lnTo>
                <a:lnTo>
                  <a:pt x="847" y="410"/>
                </a:lnTo>
                <a:lnTo>
                  <a:pt x="855" y="410"/>
                </a:lnTo>
                <a:lnTo>
                  <a:pt x="877" y="408"/>
                </a:lnTo>
                <a:lnTo>
                  <a:pt x="930" y="401"/>
                </a:lnTo>
                <a:lnTo>
                  <a:pt x="958" y="399"/>
                </a:lnTo>
                <a:lnTo>
                  <a:pt x="971" y="399"/>
                </a:lnTo>
                <a:lnTo>
                  <a:pt x="985" y="399"/>
                </a:lnTo>
                <a:lnTo>
                  <a:pt x="997" y="400"/>
                </a:lnTo>
                <a:lnTo>
                  <a:pt x="1009" y="402"/>
                </a:lnTo>
                <a:lnTo>
                  <a:pt x="1019" y="405"/>
                </a:lnTo>
                <a:lnTo>
                  <a:pt x="1028" y="410"/>
                </a:lnTo>
                <a:lnTo>
                  <a:pt x="1028" y="410"/>
                </a:lnTo>
                <a:lnTo>
                  <a:pt x="1042" y="420"/>
                </a:lnTo>
                <a:lnTo>
                  <a:pt x="1052" y="427"/>
                </a:lnTo>
                <a:lnTo>
                  <a:pt x="1058" y="435"/>
                </a:lnTo>
                <a:lnTo>
                  <a:pt x="1062" y="442"/>
                </a:lnTo>
                <a:lnTo>
                  <a:pt x="1064" y="451"/>
                </a:lnTo>
                <a:lnTo>
                  <a:pt x="1062" y="460"/>
                </a:lnTo>
                <a:lnTo>
                  <a:pt x="1061" y="471"/>
                </a:lnTo>
                <a:lnTo>
                  <a:pt x="1058" y="484"/>
                </a:lnTo>
                <a:lnTo>
                  <a:pt x="1058" y="484"/>
                </a:lnTo>
                <a:lnTo>
                  <a:pt x="1054" y="498"/>
                </a:lnTo>
                <a:lnTo>
                  <a:pt x="1049" y="511"/>
                </a:lnTo>
                <a:lnTo>
                  <a:pt x="1040" y="535"/>
                </a:lnTo>
                <a:lnTo>
                  <a:pt x="1031" y="553"/>
                </a:lnTo>
                <a:lnTo>
                  <a:pt x="1028" y="561"/>
                </a:lnTo>
                <a:lnTo>
                  <a:pt x="1028" y="566"/>
                </a:lnTo>
                <a:lnTo>
                  <a:pt x="1028" y="566"/>
                </a:lnTo>
                <a:lnTo>
                  <a:pt x="1029" y="570"/>
                </a:lnTo>
                <a:lnTo>
                  <a:pt x="1030" y="573"/>
                </a:lnTo>
                <a:lnTo>
                  <a:pt x="1032" y="576"/>
                </a:lnTo>
                <a:lnTo>
                  <a:pt x="1032" y="579"/>
                </a:lnTo>
                <a:lnTo>
                  <a:pt x="1032" y="583"/>
                </a:lnTo>
                <a:lnTo>
                  <a:pt x="1028" y="601"/>
                </a:lnTo>
                <a:lnTo>
                  <a:pt x="1028" y="601"/>
                </a:lnTo>
                <a:lnTo>
                  <a:pt x="1027" y="606"/>
                </a:lnTo>
                <a:lnTo>
                  <a:pt x="1025" y="612"/>
                </a:lnTo>
                <a:lnTo>
                  <a:pt x="1025" y="616"/>
                </a:lnTo>
                <a:lnTo>
                  <a:pt x="1027" y="619"/>
                </a:lnTo>
                <a:lnTo>
                  <a:pt x="1029" y="625"/>
                </a:lnTo>
                <a:lnTo>
                  <a:pt x="1032" y="630"/>
                </a:lnTo>
                <a:lnTo>
                  <a:pt x="1033" y="635"/>
                </a:lnTo>
                <a:lnTo>
                  <a:pt x="1032" y="637"/>
                </a:lnTo>
                <a:lnTo>
                  <a:pt x="1031" y="640"/>
                </a:lnTo>
                <a:lnTo>
                  <a:pt x="1025" y="648"/>
                </a:lnTo>
                <a:lnTo>
                  <a:pt x="1015" y="657"/>
                </a:lnTo>
                <a:lnTo>
                  <a:pt x="1015" y="657"/>
                </a:lnTo>
                <a:lnTo>
                  <a:pt x="1002" y="668"/>
                </a:lnTo>
                <a:lnTo>
                  <a:pt x="989" y="677"/>
                </a:lnTo>
                <a:lnTo>
                  <a:pt x="968" y="691"/>
                </a:lnTo>
                <a:lnTo>
                  <a:pt x="951" y="703"/>
                </a:lnTo>
                <a:lnTo>
                  <a:pt x="943" y="708"/>
                </a:lnTo>
                <a:lnTo>
                  <a:pt x="936" y="714"/>
                </a:lnTo>
                <a:lnTo>
                  <a:pt x="936" y="714"/>
                </a:lnTo>
                <a:lnTo>
                  <a:pt x="930" y="721"/>
                </a:lnTo>
                <a:lnTo>
                  <a:pt x="922" y="729"/>
                </a:lnTo>
                <a:lnTo>
                  <a:pt x="916" y="739"/>
                </a:lnTo>
                <a:lnTo>
                  <a:pt x="907" y="746"/>
                </a:lnTo>
                <a:lnTo>
                  <a:pt x="900" y="753"/>
                </a:lnTo>
                <a:lnTo>
                  <a:pt x="895" y="755"/>
                </a:lnTo>
                <a:lnTo>
                  <a:pt x="891" y="756"/>
                </a:lnTo>
                <a:lnTo>
                  <a:pt x="886" y="756"/>
                </a:lnTo>
                <a:lnTo>
                  <a:pt x="881" y="755"/>
                </a:lnTo>
                <a:lnTo>
                  <a:pt x="877" y="753"/>
                </a:lnTo>
                <a:lnTo>
                  <a:pt x="871" y="749"/>
                </a:lnTo>
                <a:lnTo>
                  <a:pt x="871" y="749"/>
                </a:lnTo>
                <a:lnTo>
                  <a:pt x="862" y="741"/>
                </a:lnTo>
                <a:lnTo>
                  <a:pt x="854" y="736"/>
                </a:lnTo>
                <a:lnTo>
                  <a:pt x="841" y="727"/>
                </a:lnTo>
                <a:lnTo>
                  <a:pt x="837" y="722"/>
                </a:lnTo>
                <a:lnTo>
                  <a:pt x="832" y="716"/>
                </a:lnTo>
                <a:lnTo>
                  <a:pt x="830" y="708"/>
                </a:lnTo>
                <a:lnTo>
                  <a:pt x="828" y="696"/>
                </a:lnTo>
                <a:lnTo>
                  <a:pt x="828" y="696"/>
                </a:lnTo>
                <a:lnTo>
                  <a:pt x="822" y="650"/>
                </a:lnTo>
                <a:lnTo>
                  <a:pt x="819" y="614"/>
                </a:lnTo>
                <a:lnTo>
                  <a:pt x="819" y="614"/>
                </a:lnTo>
                <a:lnTo>
                  <a:pt x="817" y="604"/>
                </a:lnTo>
                <a:lnTo>
                  <a:pt x="813" y="592"/>
                </a:lnTo>
                <a:lnTo>
                  <a:pt x="806" y="579"/>
                </a:lnTo>
                <a:lnTo>
                  <a:pt x="800" y="566"/>
                </a:lnTo>
                <a:lnTo>
                  <a:pt x="785" y="544"/>
                </a:lnTo>
                <a:lnTo>
                  <a:pt x="780" y="536"/>
                </a:lnTo>
                <a:lnTo>
                  <a:pt x="780" y="53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3">
            <a:extLst>
              <a:ext uri="{FF2B5EF4-FFF2-40B4-BE49-F238E27FC236}">
                <a16:creationId xmlns:a16="http://schemas.microsoft.com/office/drawing/2014/main" id="{120BEFE7-57FC-4BB0-A4C6-CD9D8E64004B}"/>
              </a:ext>
            </a:extLst>
          </p:cNvPr>
          <p:cNvSpPr>
            <a:spLocks/>
          </p:cNvSpPr>
          <p:nvPr/>
        </p:nvSpPr>
        <p:spPr bwMode="auto">
          <a:xfrm>
            <a:off x="426949" y="3203254"/>
            <a:ext cx="1514511" cy="1054100"/>
          </a:xfrm>
          <a:custGeom>
            <a:avLst/>
            <a:gdLst>
              <a:gd name="T0" fmla="*/ 362 w 625"/>
              <a:gd name="T1" fmla="*/ 134 h 435"/>
              <a:gd name="T2" fmla="*/ 372 w 625"/>
              <a:gd name="T3" fmla="*/ 112 h 435"/>
              <a:gd name="T4" fmla="*/ 367 w 625"/>
              <a:gd name="T5" fmla="*/ 102 h 435"/>
              <a:gd name="T6" fmla="*/ 343 w 625"/>
              <a:gd name="T7" fmla="*/ 76 h 435"/>
              <a:gd name="T8" fmla="*/ 310 w 625"/>
              <a:gd name="T9" fmla="*/ 58 h 435"/>
              <a:gd name="T10" fmla="*/ 286 w 625"/>
              <a:gd name="T11" fmla="*/ 47 h 435"/>
              <a:gd name="T12" fmla="*/ 258 w 625"/>
              <a:gd name="T13" fmla="*/ 54 h 435"/>
              <a:gd name="T14" fmla="*/ 234 w 625"/>
              <a:gd name="T15" fmla="*/ 65 h 435"/>
              <a:gd name="T16" fmla="*/ 209 w 625"/>
              <a:gd name="T17" fmla="*/ 70 h 435"/>
              <a:gd name="T18" fmla="*/ 141 w 625"/>
              <a:gd name="T19" fmla="*/ 49 h 435"/>
              <a:gd name="T20" fmla="*/ 63 w 625"/>
              <a:gd name="T21" fmla="*/ 47 h 435"/>
              <a:gd name="T22" fmla="*/ 8 w 625"/>
              <a:gd name="T23" fmla="*/ 57 h 435"/>
              <a:gd name="T24" fmla="*/ 0 w 625"/>
              <a:gd name="T25" fmla="*/ 68 h 435"/>
              <a:gd name="T26" fmla="*/ 4 w 625"/>
              <a:gd name="T27" fmla="*/ 86 h 435"/>
              <a:gd name="T28" fmla="*/ 48 w 625"/>
              <a:gd name="T29" fmla="*/ 127 h 435"/>
              <a:gd name="T30" fmla="*/ 112 w 625"/>
              <a:gd name="T31" fmla="*/ 167 h 435"/>
              <a:gd name="T32" fmla="*/ 155 w 625"/>
              <a:gd name="T33" fmla="*/ 188 h 435"/>
              <a:gd name="T34" fmla="*/ 180 w 625"/>
              <a:gd name="T35" fmla="*/ 197 h 435"/>
              <a:gd name="T36" fmla="*/ 221 w 625"/>
              <a:gd name="T37" fmla="*/ 222 h 435"/>
              <a:gd name="T38" fmla="*/ 240 w 625"/>
              <a:gd name="T39" fmla="*/ 224 h 435"/>
              <a:gd name="T40" fmla="*/ 257 w 625"/>
              <a:gd name="T41" fmla="*/ 210 h 435"/>
              <a:gd name="T42" fmla="*/ 293 w 625"/>
              <a:gd name="T43" fmla="*/ 206 h 435"/>
              <a:gd name="T44" fmla="*/ 356 w 625"/>
              <a:gd name="T45" fmla="*/ 215 h 435"/>
              <a:gd name="T46" fmla="*/ 356 w 625"/>
              <a:gd name="T47" fmla="*/ 226 h 435"/>
              <a:gd name="T48" fmla="*/ 360 w 625"/>
              <a:gd name="T49" fmla="*/ 259 h 435"/>
              <a:gd name="T50" fmla="*/ 384 w 625"/>
              <a:gd name="T51" fmla="*/ 294 h 435"/>
              <a:gd name="T52" fmla="*/ 456 w 625"/>
              <a:gd name="T53" fmla="*/ 353 h 435"/>
              <a:gd name="T54" fmla="*/ 494 w 625"/>
              <a:gd name="T55" fmla="*/ 389 h 435"/>
              <a:gd name="T56" fmla="*/ 533 w 625"/>
              <a:gd name="T57" fmla="*/ 419 h 435"/>
              <a:gd name="T58" fmla="*/ 577 w 625"/>
              <a:gd name="T59" fmla="*/ 434 h 435"/>
              <a:gd name="T60" fmla="*/ 605 w 625"/>
              <a:gd name="T61" fmla="*/ 430 h 435"/>
              <a:gd name="T62" fmla="*/ 601 w 625"/>
              <a:gd name="T63" fmla="*/ 412 h 435"/>
              <a:gd name="T64" fmla="*/ 605 w 625"/>
              <a:gd name="T65" fmla="*/ 373 h 435"/>
              <a:gd name="T66" fmla="*/ 613 w 625"/>
              <a:gd name="T67" fmla="*/ 342 h 435"/>
              <a:gd name="T68" fmla="*/ 610 w 625"/>
              <a:gd name="T69" fmla="*/ 319 h 435"/>
              <a:gd name="T70" fmla="*/ 598 w 625"/>
              <a:gd name="T71" fmla="*/ 308 h 435"/>
              <a:gd name="T72" fmla="*/ 579 w 625"/>
              <a:gd name="T73" fmla="*/ 315 h 435"/>
              <a:gd name="T74" fmla="*/ 573 w 625"/>
              <a:gd name="T75" fmla="*/ 314 h 435"/>
              <a:gd name="T76" fmla="*/ 583 w 625"/>
              <a:gd name="T77" fmla="*/ 265 h 435"/>
              <a:gd name="T78" fmla="*/ 598 w 625"/>
              <a:gd name="T79" fmla="*/ 230 h 435"/>
              <a:gd name="T80" fmla="*/ 598 w 625"/>
              <a:gd name="T81" fmla="*/ 210 h 435"/>
              <a:gd name="T82" fmla="*/ 592 w 625"/>
              <a:gd name="T83" fmla="*/ 156 h 435"/>
              <a:gd name="T84" fmla="*/ 605 w 625"/>
              <a:gd name="T85" fmla="*/ 111 h 435"/>
              <a:gd name="T86" fmla="*/ 619 w 625"/>
              <a:gd name="T87" fmla="*/ 82 h 435"/>
              <a:gd name="T88" fmla="*/ 625 w 625"/>
              <a:gd name="T89" fmla="*/ 62 h 435"/>
              <a:gd name="T90" fmla="*/ 613 w 625"/>
              <a:gd name="T91" fmla="*/ 39 h 435"/>
              <a:gd name="T92" fmla="*/ 608 w 625"/>
              <a:gd name="T93" fmla="*/ 4 h 435"/>
              <a:gd name="T94" fmla="*/ 601 w 625"/>
              <a:gd name="T95" fmla="*/ 1 h 435"/>
              <a:gd name="T96" fmla="*/ 537 w 625"/>
              <a:gd name="T97" fmla="*/ 27 h 435"/>
              <a:gd name="T98" fmla="*/ 488 w 625"/>
              <a:gd name="T99" fmla="*/ 51 h 435"/>
              <a:gd name="T100" fmla="*/ 456 w 625"/>
              <a:gd name="T101" fmla="*/ 81 h 435"/>
              <a:gd name="T102" fmla="*/ 448 w 625"/>
              <a:gd name="T103" fmla="*/ 108 h 435"/>
              <a:gd name="T104" fmla="*/ 429 w 625"/>
              <a:gd name="T105" fmla="*/ 129 h 435"/>
              <a:gd name="T106" fmla="*/ 391 w 625"/>
              <a:gd name="T107" fmla="*/ 150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25" h="435">
                <a:moveTo>
                  <a:pt x="354" y="142"/>
                </a:moveTo>
                <a:lnTo>
                  <a:pt x="354" y="142"/>
                </a:lnTo>
                <a:lnTo>
                  <a:pt x="358" y="139"/>
                </a:lnTo>
                <a:lnTo>
                  <a:pt x="362" y="134"/>
                </a:lnTo>
                <a:lnTo>
                  <a:pt x="366" y="129"/>
                </a:lnTo>
                <a:lnTo>
                  <a:pt x="370" y="123"/>
                </a:lnTo>
                <a:lnTo>
                  <a:pt x="371" y="116"/>
                </a:lnTo>
                <a:lnTo>
                  <a:pt x="372" y="112"/>
                </a:lnTo>
                <a:lnTo>
                  <a:pt x="371" y="108"/>
                </a:lnTo>
                <a:lnTo>
                  <a:pt x="370" y="105"/>
                </a:lnTo>
                <a:lnTo>
                  <a:pt x="367" y="102"/>
                </a:lnTo>
                <a:lnTo>
                  <a:pt x="367" y="102"/>
                </a:lnTo>
                <a:lnTo>
                  <a:pt x="358" y="91"/>
                </a:lnTo>
                <a:lnTo>
                  <a:pt x="352" y="83"/>
                </a:lnTo>
                <a:lnTo>
                  <a:pt x="348" y="80"/>
                </a:lnTo>
                <a:lnTo>
                  <a:pt x="343" y="76"/>
                </a:lnTo>
                <a:lnTo>
                  <a:pt x="327" y="68"/>
                </a:lnTo>
                <a:lnTo>
                  <a:pt x="327" y="68"/>
                </a:lnTo>
                <a:lnTo>
                  <a:pt x="317" y="63"/>
                </a:lnTo>
                <a:lnTo>
                  <a:pt x="310" y="58"/>
                </a:lnTo>
                <a:lnTo>
                  <a:pt x="301" y="51"/>
                </a:lnTo>
                <a:lnTo>
                  <a:pt x="297" y="49"/>
                </a:lnTo>
                <a:lnTo>
                  <a:pt x="293" y="47"/>
                </a:lnTo>
                <a:lnTo>
                  <a:pt x="286" y="47"/>
                </a:lnTo>
                <a:lnTo>
                  <a:pt x="279" y="48"/>
                </a:lnTo>
                <a:lnTo>
                  <a:pt x="279" y="48"/>
                </a:lnTo>
                <a:lnTo>
                  <a:pt x="265" y="51"/>
                </a:lnTo>
                <a:lnTo>
                  <a:pt x="258" y="54"/>
                </a:lnTo>
                <a:lnTo>
                  <a:pt x="253" y="57"/>
                </a:lnTo>
                <a:lnTo>
                  <a:pt x="245" y="61"/>
                </a:lnTo>
                <a:lnTo>
                  <a:pt x="245" y="61"/>
                </a:lnTo>
                <a:lnTo>
                  <a:pt x="234" y="65"/>
                </a:lnTo>
                <a:lnTo>
                  <a:pt x="226" y="69"/>
                </a:lnTo>
                <a:lnTo>
                  <a:pt x="218" y="75"/>
                </a:lnTo>
                <a:lnTo>
                  <a:pt x="218" y="75"/>
                </a:lnTo>
                <a:lnTo>
                  <a:pt x="209" y="70"/>
                </a:lnTo>
                <a:lnTo>
                  <a:pt x="189" y="62"/>
                </a:lnTo>
                <a:lnTo>
                  <a:pt x="175" y="57"/>
                </a:lnTo>
                <a:lnTo>
                  <a:pt x="158" y="53"/>
                </a:lnTo>
                <a:lnTo>
                  <a:pt x="141" y="49"/>
                </a:lnTo>
                <a:lnTo>
                  <a:pt x="122" y="48"/>
                </a:lnTo>
                <a:lnTo>
                  <a:pt x="122" y="48"/>
                </a:lnTo>
                <a:lnTo>
                  <a:pt x="83" y="47"/>
                </a:lnTo>
                <a:lnTo>
                  <a:pt x="63" y="47"/>
                </a:lnTo>
                <a:lnTo>
                  <a:pt x="44" y="49"/>
                </a:lnTo>
                <a:lnTo>
                  <a:pt x="28" y="51"/>
                </a:lnTo>
                <a:lnTo>
                  <a:pt x="14" y="55"/>
                </a:lnTo>
                <a:lnTo>
                  <a:pt x="8" y="57"/>
                </a:lnTo>
                <a:lnTo>
                  <a:pt x="4" y="61"/>
                </a:lnTo>
                <a:lnTo>
                  <a:pt x="2" y="64"/>
                </a:lnTo>
                <a:lnTo>
                  <a:pt x="0" y="68"/>
                </a:lnTo>
                <a:lnTo>
                  <a:pt x="0" y="68"/>
                </a:lnTo>
                <a:lnTo>
                  <a:pt x="0" y="73"/>
                </a:lnTo>
                <a:lnTo>
                  <a:pt x="0" y="77"/>
                </a:lnTo>
                <a:lnTo>
                  <a:pt x="2" y="81"/>
                </a:lnTo>
                <a:lnTo>
                  <a:pt x="4" y="86"/>
                </a:lnTo>
                <a:lnTo>
                  <a:pt x="11" y="95"/>
                </a:lnTo>
                <a:lnTo>
                  <a:pt x="20" y="106"/>
                </a:lnTo>
                <a:lnTo>
                  <a:pt x="32" y="116"/>
                </a:lnTo>
                <a:lnTo>
                  <a:pt x="48" y="127"/>
                </a:lnTo>
                <a:lnTo>
                  <a:pt x="64" y="138"/>
                </a:lnTo>
                <a:lnTo>
                  <a:pt x="81" y="150"/>
                </a:lnTo>
                <a:lnTo>
                  <a:pt x="81" y="150"/>
                </a:lnTo>
                <a:lnTo>
                  <a:pt x="112" y="167"/>
                </a:lnTo>
                <a:lnTo>
                  <a:pt x="132" y="179"/>
                </a:lnTo>
                <a:lnTo>
                  <a:pt x="140" y="183"/>
                </a:lnTo>
                <a:lnTo>
                  <a:pt x="147" y="186"/>
                </a:lnTo>
                <a:lnTo>
                  <a:pt x="155" y="188"/>
                </a:lnTo>
                <a:lnTo>
                  <a:pt x="164" y="190"/>
                </a:lnTo>
                <a:lnTo>
                  <a:pt x="164" y="190"/>
                </a:lnTo>
                <a:lnTo>
                  <a:pt x="172" y="193"/>
                </a:lnTo>
                <a:lnTo>
                  <a:pt x="180" y="197"/>
                </a:lnTo>
                <a:lnTo>
                  <a:pt x="196" y="208"/>
                </a:lnTo>
                <a:lnTo>
                  <a:pt x="204" y="215"/>
                </a:lnTo>
                <a:lnTo>
                  <a:pt x="213" y="219"/>
                </a:lnTo>
                <a:lnTo>
                  <a:pt x="221" y="222"/>
                </a:lnTo>
                <a:lnTo>
                  <a:pt x="227" y="224"/>
                </a:lnTo>
                <a:lnTo>
                  <a:pt x="231" y="224"/>
                </a:lnTo>
                <a:lnTo>
                  <a:pt x="231" y="224"/>
                </a:lnTo>
                <a:lnTo>
                  <a:pt x="240" y="224"/>
                </a:lnTo>
                <a:lnTo>
                  <a:pt x="247" y="221"/>
                </a:lnTo>
                <a:lnTo>
                  <a:pt x="252" y="218"/>
                </a:lnTo>
                <a:lnTo>
                  <a:pt x="255" y="214"/>
                </a:lnTo>
                <a:lnTo>
                  <a:pt x="257" y="210"/>
                </a:lnTo>
                <a:lnTo>
                  <a:pt x="258" y="207"/>
                </a:lnTo>
                <a:lnTo>
                  <a:pt x="258" y="204"/>
                </a:lnTo>
                <a:lnTo>
                  <a:pt x="258" y="204"/>
                </a:lnTo>
                <a:lnTo>
                  <a:pt x="293" y="206"/>
                </a:lnTo>
                <a:lnTo>
                  <a:pt x="340" y="210"/>
                </a:lnTo>
                <a:lnTo>
                  <a:pt x="340" y="210"/>
                </a:lnTo>
                <a:lnTo>
                  <a:pt x="349" y="213"/>
                </a:lnTo>
                <a:lnTo>
                  <a:pt x="356" y="215"/>
                </a:lnTo>
                <a:lnTo>
                  <a:pt x="360" y="217"/>
                </a:lnTo>
                <a:lnTo>
                  <a:pt x="360" y="217"/>
                </a:lnTo>
                <a:lnTo>
                  <a:pt x="358" y="221"/>
                </a:lnTo>
                <a:lnTo>
                  <a:pt x="356" y="226"/>
                </a:lnTo>
                <a:lnTo>
                  <a:pt x="355" y="231"/>
                </a:lnTo>
                <a:lnTo>
                  <a:pt x="355" y="240"/>
                </a:lnTo>
                <a:lnTo>
                  <a:pt x="356" y="249"/>
                </a:lnTo>
                <a:lnTo>
                  <a:pt x="360" y="259"/>
                </a:lnTo>
                <a:lnTo>
                  <a:pt x="367" y="271"/>
                </a:lnTo>
                <a:lnTo>
                  <a:pt x="367" y="271"/>
                </a:lnTo>
                <a:lnTo>
                  <a:pt x="376" y="283"/>
                </a:lnTo>
                <a:lnTo>
                  <a:pt x="384" y="294"/>
                </a:lnTo>
                <a:lnTo>
                  <a:pt x="394" y="303"/>
                </a:lnTo>
                <a:lnTo>
                  <a:pt x="405" y="313"/>
                </a:lnTo>
                <a:lnTo>
                  <a:pt x="428" y="331"/>
                </a:lnTo>
                <a:lnTo>
                  <a:pt x="456" y="353"/>
                </a:lnTo>
                <a:lnTo>
                  <a:pt x="456" y="353"/>
                </a:lnTo>
                <a:lnTo>
                  <a:pt x="475" y="371"/>
                </a:lnTo>
                <a:lnTo>
                  <a:pt x="484" y="380"/>
                </a:lnTo>
                <a:lnTo>
                  <a:pt x="494" y="389"/>
                </a:lnTo>
                <a:lnTo>
                  <a:pt x="517" y="407"/>
                </a:lnTo>
                <a:lnTo>
                  <a:pt x="517" y="407"/>
                </a:lnTo>
                <a:lnTo>
                  <a:pt x="525" y="414"/>
                </a:lnTo>
                <a:lnTo>
                  <a:pt x="533" y="419"/>
                </a:lnTo>
                <a:lnTo>
                  <a:pt x="542" y="423"/>
                </a:lnTo>
                <a:lnTo>
                  <a:pt x="549" y="428"/>
                </a:lnTo>
                <a:lnTo>
                  <a:pt x="564" y="432"/>
                </a:lnTo>
                <a:lnTo>
                  <a:pt x="577" y="434"/>
                </a:lnTo>
                <a:lnTo>
                  <a:pt x="589" y="435"/>
                </a:lnTo>
                <a:lnTo>
                  <a:pt x="597" y="433"/>
                </a:lnTo>
                <a:lnTo>
                  <a:pt x="602" y="431"/>
                </a:lnTo>
                <a:lnTo>
                  <a:pt x="605" y="430"/>
                </a:lnTo>
                <a:lnTo>
                  <a:pt x="605" y="428"/>
                </a:lnTo>
                <a:lnTo>
                  <a:pt x="605" y="428"/>
                </a:lnTo>
                <a:lnTo>
                  <a:pt x="604" y="421"/>
                </a:lnTo>
                <a:lnTo>
                  <a:pt x="601" y="412"/>
                </a:lnTo>
                <a:lnTo>
                  <a:pt x="601" y="406"/>
                </a:lnTo>
                <a:lnTo>
                  <a:pt x="601" y="398"/>
                </a:lnTo>
                <a:lnTo>
                  <a:pt x="602" y="388"/>
                </a:lnTo>
                <a:lnTo>
                  <a:pt x="605" y="373"/>
                </a:lnTo>
                <a:lnTo>
                  <a:pt x="605" y="373"/>
                </a:lnTo>
                <a:lnTo>
                  <a:pt x="608" y="360"/>
                </a:lnTo>
                <a:lnTo>
                  <a:pt x="611" y="349"/>
                </a:lnTo>
                <a:lnTo>
                  <a:pt x="613" y="342"/>
                </a:lnTo>
                <a:lnTo>
                  <a:pt x="616" y="335"/>
                </a:lnTo>
                <a:lnTo>
                  <a:pt x="616" y="330"/>
                </a:lnTo>
                <a:lnTo>
                  <a:pt x="613" y="325"/>
                </a:lnTo>
                <a:lnTo>
                  <a:pt x="610" y="319"/>
                </a:lnTo>
                <a:lnTo>
                  <a:pt x="605" y="313"/>
                </a:lnTo>
                <a:lnTo>
                  <a:pt x="605" y="313"/>
                </a:lnTo>
                <a:lnTo>
                  <a:pt x="601" y="309"/>
                </a:lnTo>
                <a:lnTo>
                  <a:pt x="598" y="308"/>
                </a:lnTo>
                <a:lnTo>
                  <a:pt x="595" y="307"/>
                </a:lnTo>
                <a:lnTo>
                  <a:pt x="591" y="308"/>
                </a:lnTo>
                <a:lnTo>
                  <a:pt x="584" y="311"/>
                </a:lnTo>
                <a:lnTo>
                  <a:pt x="579" y="315"/>
                </a:lnTo>
                <a:lnTo>
                  <a:pt x="576" y="316"/>
                </a:lnTo>
                <a:lnTo>
                  <a:pt x="574" y="316"/>
                </a:lnTo>
                <a:lnTo>
                  <a:pt x="573" y="316"/>
                </a:lnTo>
                <a:lnTo>
                  <a:pt x="573" y="314"/>
                </a:lnTo>
                <a:lnTo>
                  <a:pt x="573" y="304"/>
                </a:lnTo>
                <a:lnTo>
                  <a:pt x="577" y="285"/>
                </a:lnTo>
                <a:lnTo>
                  <a:pt x="577" y="285"/>
                </a:lnTo>
                <a:lnTo>
                  <a:pt x="583" y="265"/>
                </a:lnTo>
                <a:lnTo>
                  <a:pt x="588" y="251"/>
                </a:lnTo>
                <a:lnTo>
                  <a:pt x="593" y="241"/>
                </a:lnTo>
                <a:lnTo>
                  <a:pt x="596" y="235"/>
                </a:lnTo>
                <a:lnTo>
                  <a:pt x="598" y="230"/>
                </a:lnTo>
                <a:lnTo>
                  <a:pt x="599" y="226"/>
                </a:lnTo>
                <a:lnTo>
                  <a:pt x="599" y="219"/>
                </a:lnTo>
                <a:lnTo>
                  <a:pt x="598" y="210"/>
                </a:lnTo>
                <a:lnTo>
                  <a:pt x="598" y="210"/>
                </a:lnTo>
                <a:lnTo>
                  <a:pt x="595" y="192"/>
                </a:lnTo>
                <a:lnTo>
                  <a:pt x="593" y="180"/>
                </a:lnTo>
                <a:lnTo>
                  <a:pt x="591" y="169"/>
                </a:lnTo>
                <a:lnTo>
                  <a:pt x="592" y="156"/>
                </a:lnTo>
                <a:lnTo>
                  <a:pt x="592" y="156"/>
                </a:lnTo>
                <a:lnTo>
                  <a:pt x="594" y="141"/>
                </a:lnTo>
                <a:lnTo>
                  <a:pt x="599" y="126"/>
                </a:lnTo>
                <a:lnTo>
                  <a:pt x="605" y="111"/>
                </a:lnTo>
                <a:lnTo>
                  <a:pt x="612" y="95"/>
                </a:lnTo>
                <a:lnTo>
                  <a:pt x="612" y="95"/>
                </a:lnTo>
                <a:lnTo>
                  <a:pt x="616" y="88"/>
                </a:lnTo>
                <a:lnTo>
                  <a:pt x="619" y="82"/>
                </a:lnTo>
                <a:lnTo>
                  <a:pt x="622" y="77"/>
                </a:lnTo>
                <a:lnTo>
                  <a:pt x="624" y="71"/>
                </a:lnTo>
                <a:lnTo>
                  <a:pt x="625" y="67"/>
                </a:lnTo>
                <a:lnTo>
                  <a:pt x="625" y="62"/>
                </a:lnTo>
                <a:lnTo>
                  <a:pt x="623" y="55"/>
                </a:lnTo>
                <a:lnTo>
                  <a:pt x="619" y="48"/>
                </a:lnTo>
                <a:lnTo>
                  <a:pt x="619" y="48"/>
                </a:lnTo>
                <a:lnTo>
                  <a:pt x="613" y="39"/>
                </a:lnTo>
                <a:lnTo>
                  <a:pt x="611" y="30"/>
                </a:lnTo>
                <a:lnTo>
                  <a:pt x="609" y="23"/>
                </a:lnTo>
                <a:lnTo>
                  <a:pt x="608" y="15"/>
                </a:lnTo>
                <a:lnTo>
                  <a:pt x="608" y="4"/>
                </a:lnTo>
                <a:lnTo>
                  <a:pt x="607" y="1"/>
                </a:lnTo>
                <a:lnTo>
                  <a:pt x="605" y="0"/>
                </a:lnTo>
                <a:lnTo>
                  <a:pt x="605" y="0"/>
                </a:lnTo>
                <a:lnTo>
                  <a:pt x="601" y="1"/>
                </a:lnTo>
                <a:lnTo>
                  <a:pt x="596" y="2"/>
                </a:lnTo>
                <a:lnTo>
                  <a:pt x="580" y="10"/>
                </a:lnTo>
                <a:lnTo>
                  <a:pt x="559" y="18"/>
                </a:lnTo>
                <a:lnTo>
                  <a:pt x="537" y="27"/>
                </a:lnTo>
                <a:lnTo>
                  <a:pt x="537" y="27"/>
                </a:lnTo>
                <a:lnTo>
                  <a:pt x="513" y="38"/>
                </a:lnTo>
                <a:lnTo>
                  <a:pt x="500" y="43"/>
                </a:lnTo>
                <a:lnTo>
                  <a:pt x="488" y="51"/>
                </a:lnTo>
                <a:lnTo>
                  <a:pt x="478" y="58"/>
                </a:lnTo>
                <a:lnTo>
                  <a:pt x="468" y="66"/>
                </a:lnTo>
                <a:lnTo>
                  <a:pt x="460" y="74"/>
                </a:lnTo>
                <a:lnTo>
                  <a:pt x="456" y="81"/>
                </a:lnTo>
                <a:lnTo>
                  <a:pt x="456" y="81"/>
                </a:lnTo>
                <a:lnTo>
                  <a:pt x="453" y="89"/>
                </a:lnTo>
                <a:lnTo>
                  <a:pt x="452" y="95"/>
                </a:lnTo>
                <a:lnTo>
                  <a:pt x="448" y="108"/>
                </a:lnTo>
                <a:lnTo>
                  <a:pt x="446" y="114"/>
                </a:lnTo>
                <a:lnTo>
                  <a:pt x="443" y="119"/>
                </a:lnTo>
                <a:lnTo>
                  <a:pt x="436" y="125"/>
                </a:lnTo>
                <a:lnTo>
                  <a:pt x="429" y="129"/>
                </a:lnTo>
                <a:lnTo>
                  <a:pt x="429" y="129"/>
                </a:lnTo>
                <a:lnTo>
                  <a:pt x="418" y="133"/>
                </a:lnTo>
                <a:lnTo>
                  <a:pt x="408" y="139"/>
                </a:lnTo>
                <a:lnTo>
                  <a:pt x="391" y="150"/>
                </a:lnTo>
                <a:lnTo>
                  <a:pt x="379" y="159"/>
                </a:lnTo>
                <a:lnTo>
                  <a:pt x="374" y="163"/>
                </a:lnTo>
                <a:lnTo>
                  <a:pt x="354" y="14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00DB9AA3-1C5B-49E0-B6A7-AC2B0A6A8116}"/>
              </a:ext>
            </a:extLst>
          </p:cNvPr>
          <p:cNvSpPr>
            <a:spLocks/>
          </p:cNvSpPr>
          <p:nvPr/>
        </p:nvSpPr>
        <p:spPr bwMode="auto">
          <a:xfrm>
            <a:off x="6037641" y="5308601"/>
            <a:ext cx="1606457" cy="627250"/>
          </a:xfrm>
          <a:custGeom>
            <a:avLst/>
            <a:gdLst>
              <a:gd name="T0" fmla="*/ 633 w 922"/>
              <a:gd name="T1" fmla="*/ 140 h 360"/>
              <a:gd name="T2" fmla="*/ 582 w 922"/>
              <a:gd name="T3" fmla="*/ 142 h 360"/>
              <a:gd name="T4" fmla="*/ 533 w 922"/>
              <a:gd name="T5" fmla="*/ 124 h 360"/>
              <a:gd name="T6" fmla="*/ 534 w 922"/>
              <a:gd name="T7" fmla="*/ 116 h 360"/>
              <a:gd name="T8" fmla="*/ 581 w 922"/>
              <a:gd name="T9" fmla="*/ 112 h 360"/>
              <a:gd name="T10" fmla="*/ 596 w 922"/>
              <a:gd name="T11" fmla="*/ 93 h 360"/>
              <a:gd name="T12" fmla="*/ 573 w 922"/>
              <a:gd name="T13" fmla="*/ 86 h 360"/>
              <a:gd name="T14" fmla="*/ 539 w 922"/>
              <a:gd name="T15" fmla="*/ 91 h 360"/>
              <a:gd name="T16" fmla="*/ 491 w 922"/>
              <a:gd name="T17" fmla="*/ 71 h 360"/>
              <a:gd name="T18" fmla="*/ 447 w 922"/>
              <a:gd name="T19" fmla="*/ 64 h 360"/>
              <a:gd name="T20" fmla="*/ 364 w 922"/>
              <a:gd name="T21" fmla="*/ 90 h 360"/>
              <a:gd name="T22" fmla="*/ 185 w 922"/>
              <a:gd name="T23" fmla="*/ 82 h 360"/>
              <a:gd name="T24" fmla="*/ 58 w 922"/>
              <a:gd name="T25" fmla="*/ 81 h 360"/>
              <a:gd name="T26" fmla="*/ 1 w 922"/>
              <a:gd name="T27" fmla="*/ 87 h 360"/>
              <a:gd name="T28" fmla="*/ 8 w 922"/>
              <a:gd name="T29" fmla="*/ 110 h 360"/>
              <a:gd name="T30" fmla="*/ 66 w 922"/>
              <a:gd name="T31" fmla="*/ 175 h 360"/>
              <a:gd name="T32" fmla="*/ 130 w 922"/>
              <a:gd name="T33" fmla="*/ 203 h 360"/>
              <a:gd name="T34" fmla="*/ 181 w 922"/>
              <a:gd name="T35" fmla="*/ 223 h 360"/>
              <a:gd name="T36" fmla="*/ 240 w 922"/>
              <a:gd name="T37" fmla="*/ 232 h 360"/>
              <a:gd name="T38" fmla="*/ 278 w 922"/>
              <a:gd name="T39" fmla="*/ 238 h 360"/>
              <a:gd name="T40" fmla="*/ 298 w 922"/>
              <a:gd name="T41" fmla="*/ 254 h 360"/>
              <a:gd name="T42" fmla="*/ 343 w 922"/>
              <a:gd name="T43" fmla="*/ 264 h 360"/>
              <a:gd name="T44" fmla="*/ 388 w 922"/>
              <a:gd name="T45" fmla="*/ 278 h 360"/>
              <a:gd name="T46" fmla="*/ 411 w 922"/>
              <a:gd name="T47" fmla="*/ 291 h 360"/>
              <a:gd name="T48" fmla="*/ 408 w 922"/>
              <a:gd name="T49" fmla="*/ 273 h 360"/>
              <a:gd name="T50" fmla="*/ 365 w 922"/>
              <a:gd name="T51" fmla="*/ 235 h 360"/>
              <a:gd name="T52" fmla="*/ 385 w 922"/>
              <a:gd name="T53" fmla="*/ 223 h 360"/>
              <a:gd name="T54" fmla="*/ 443 w 922"/>
              <a:gd name="T55" fmla="*/ 225 h 360"/>
              <a:gd name="T56" fmla="*/ 521 w 922"/>
              <a:gd name="T57" fmla="*/ 252 h 360"/>
              <a:gd name="T58" fmla="*/ 581 w 922"/>
              <a:gd name="T59" fmla="*/ 254 h 360"/>
              <a:gd name="T60" fmla="*/ 621 w 922"/>
              <a:gd name="T61" fmla="*/ 247 h 360"/>
              <a:gd name="T62" fmla="*/ 604 w 922"/>
              <a:gd name="T63" fmla="*/ 259 h 360"/>
              <a:gd name="T64" fmla="*/ 635 w 922"/>
              <a:gd name="T65" fmla="*/ 272 h 360"/>
              <a:gd name="T66" fmla="*/ 772 w 922"/>
              <a:gd name="T67" fmla="*/ 287 h 360"/>
              <a:gd name="T68" fmla="*/ 829 w 922"/>
              <a:gd name="T69" fmla="*/ 308 h 360"/>
              <a:gd name="T70" fmla="*/ 914 w 922"/>
              <a:gd name="T71" fmla="*/ 360 h 360"/>
              <a:gd name="T72" fmla="*/ 920 w 922"/>
              <a:gd name="T73" fmla="*/ 351 h 360"/>
              <a:gd name="T74" fmla="*/ 903 w 922"/>
              <a:gd name="T75" fmla="*/ 317 h 360"/>
              <a:gd name="T76" fmla="*/ 904 w 922"/>
              <a:gd name="T77" fmla="*/ 298 h 360"/>
              <a:gd name="T78" fmla="*/ 885 w 922"/>
              <a:gd name="T79" fmla="*/ 251 h 360"/>
              <a:gd name="T80" fmla="*/ 862 w 922"/>
              <a:gd name="T81" fmla="*/ 213 h 360"/>
              <a:gd name="T82" fmla="*/ 855 w 922"/>
              <a:gd name="T83" fmla="*/ 190 h 360"/>
              <a:gd name="T84" fmla="*/ 873 w 922"/>
              <a:gd name="T85" fmla="*/ 166 h 360"/>
              <a:gd name="T86" fmla="*/ 884 w 922"/>
              <a:gd name="T87" fmla="*/ 142 h 360"/>
              <a:gd name="T88" fmla="*/ 853 w 922"/>
              <a:gd name="T89" fmla="*/ 102 h 360"/>
              <a:gd name="T90" fmla="*/ 860 w 922"/>
              <a:gd name="T91" fmla="*/ 82 h 360"/>
              <a:gd name="T92" fmla="*/ 882 w 922"/>
              <a:gd name="T93" fmla="*/ 53 h 360"/>
              <a:gd name="T94" fmla="*/ 868 w 922"/>
              <a:gd name="T95" fmla="*/ 37 h 360"/>
              <a:gd name="T96" fmla="*/ 865 w 922"/>
              <a:gd name="T97" fmla="*/ 14 h 360"/>
              <a:gd name="T98" fmla="*/ 857 w 922"/>
              <a:gd name="T99" fmla="*/ 0 h 360"/>
              <a:gd name="T100" fmla="*/ 779 w 922"/>
              <a:gd name="T101" fmla="*/ 40 h 360"/>
              <a:gd name="T102" fmla="*/ 699 w 922"/>
              <a:gd name="T103" fmla="*/ 103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22" h="360">
                <a:moveTo>
                  <a:pt x="664" y="125"/>
                </a:moveTo>
                <a:lnTo>
                  <a:pt x="664" y="125"/>
                </a:lnTo>
                <a:lnTo>
                  <a:pt x="650" y="133"/>
                </a:lnTo>
                <a:lnTo>
                  <a:pt x="641" y="137"/>
                </a:lnTo>
                <a:lnTo>
                  <a:pt x="633" y="140"/>
                </a:lnTo>
                <a:lnTo>
                  <a:pt x="622" y="144"/>
                </a:lnTo>
                <a:lnTo>
                  <a:pt x="610" y="145"/>
                </a:lnTo>
                <a:lnTo>
                  <a:pt x="597" y="145"/>
                </a:lnTo>
                <a:lnTo>
                  <a:pt x="582" y="142"/>
                </a:lnTo>
                <a:lnTo>
                  <a:pt x="582" y="142"/>
                </a:lnTo>
                <a:lnTo>
                  <a:pt x="567" y="139"/>
                </a:lnTo>
                <a:lnTo>
                  <a:pt x="554" y="135"/>
                </a:lnTo>
                <a:lnTo>
                  <a:pt x="545" y="132"/>
                </a:lnTo>
                <a:lnTo>
                  <a:pt x="537" y="127"/>
                </a:lnTo>
                <a:lnTo>
                  <a:pt x="533" y="124"/>
                </a:lnTo>
                <a:lnTo>
                  <a:pt x="531" y="121"/>
                </a:lnTo>
                <a:lnTo>
                  <a:pt x="531" y="120"/>
                </a:lnTo>
                <a:lnTo>
                  <a:pt x="531" y="119"/>
                </a:lnTo>
                <a:lnTo>
                  <a:pt x="534" y="116"/>
                </a:lnTo>
                <a:lnTo>
                  <a:pt x="534" y="116"/>
                </a:lnTo>
                <a:lnTo>
                  <a:pt x="539" y="115"/>
                </a:lnTo>
                <a:lnTo>
                  <a:pt x="547" y="115"/>
                </a:lnTo>
                <a:lnTo>
                  <a:pt x="564" y="114"/>
                </a:lnTo>
                <a:lnTo>
                  <a:pt x="572" y="114"/>
                </a:lnTo>
                <a:lnTo>
                  <a:pt x="581" y="112"/>
                </a:lnTo>
                <a:lnTo>
                  <a:pt x="586" y="109"/>
                </a:lnTo>
                <a:lnTo>
                  <a:pt x="588" y="107"/>
                </a:lnTo>
                <a:lnTo>
                  <a:pt x="590" y="103"/>
                </a:lnTo>
                <a:lnTo>
                  <a:pt x="590" y="103"/>
                </a:lnTo>
                <a:lnTo>
                  <a:pt x="596" y="93"/>
                </a:lnTo>
                <a:lnTo>
                  <a:pt x="597" y="89"/>
                </a:lnTo>
                <a:lnTo>
                  <a:pt x="598" y="86"/>
                </a:lnTo>
                <a:lnTo>
                  <a:pt x="596" y="85"/>
                </a:lnTo>
                <a:lnTo>
                  <a:pt x="591" y="85"/>
                </a:lnTo>
                <a:lnTo>
                  <a:pt x="573" y="86"/>
                </a:lnTo>
                <a:lnTo>
                  <a:pt x="573" y="86"/>
                </a:lnTo>
                <a:lnTo>
                  <a:pt x="562" y="88"/>
                </a:lnTo>
                <a:lnTo>
                  <a:pt x="554" y="89"/>
                </a:lnTo>
                <a:lnTo>
                  <a:pt x="544" y="91"/>
                </a:lnTo>
                <a:lnTo>
                  <a:pt x="539" y="91"/>
                </a:lnTo>
                <a:lnTo>
                  <a:pt x="533" y="89"/>
                </a:lnTo>
                <a:lnTo>
                  <a:pt x="512" y="82"/>
                </a:lnTo>
                <a:lnTo>
                  <a:pt x="512" y="82"/>
                </a:lnTo>
                <a:lnTo>
                  <a:pt x="500" y="76"/>
                </a:lnTo>
                <a:lnTo>
                  <a:pt x="491" y="71"/>
                </a:lnTo>
                <a:lnTo>
                  <a:pt x="482" y="63"/>
                </a:lnTo>
                <a:lnTo>
                  <a:pt x="476" y="61"/>
                </a:lnTo>
                <a:lnTo>
                  <a:pt x="470" y="61"/>
                </a:lnTo>
                <a:lnTo>
                  <a:pt x="460" y="61"/>
                </a:lnTo>
                <a:lnTo>
                  <a:pt x="447" y="64"/>
                </a:lnTo>
                <a:lnTo>
                  <a:pt x="447" y="64"/>
                </a:lnTo>
                <a:lnTo>
                  <a:pt x="419" y="72"/>
                </a:lnTo>
                <a:lnTo>
                  <a:pt x="395" y="79"/>
                </a:lnTo>
                <a:lnTo>
                  <a:pt x="364" y="90"/>
                </a:lnTo>
                <a:lnTo>
                  <a:pt x="364" y="90"/>
                </a:lnTo>
                <a:lnTo>
                  <a:pt x="354" y="91"/>
                </a:lnTo>
                <a:lnTo>
                  <a:pt x="335" y="90"/>
                </a:lnTo>
                <a:lnTo>
                  <a:pt x="279" y="86"/>
                </a:lnTo>
                <a:lnTo>
                  <a:pt x="215" y="83"/>
                </a:lnTo>
                <a:lnTo>
                  <a:pt x="185" y="82"/>
                </a:lnTo>
                <a:lnTo>
                  <a:pt x="160" y="82"/>
                </a:lnTo>
                <a:lnTo>
                  <a:pt x="160" y="82"/>
                </a:lnTo>
                <a:lnTo>
                  <a:pt x="136" y="82"/>
                </a:lnTo>
                <a:lnTo>
                  <a:pt x="110" y="82"/>
                </a:lnTo>
                <a:lnTo>
                  <a:pt x="58" y="81"/>
                </a:lnTo>
                <a:lnTo>
                  <a:pt x="34" y="81"/>
                </a:lnTo>
                <a:lnTo>
                  <a:pt x="16" y="82"/>
                </a:lnTo>
                <a:lnTo>
                  <a:pt x="9" y="84"/>
                </a:lnTo>
                <a:lnTo>
                  <a:pt x="4" y="85"/>
                </a:lnTo>
                <a:lnTo>
                  <a:pt x="1" y="87"/>
                </a:lnTo>
                <a:lnTo>
                  <a:pt x="0" y="90"/>
                </a:lnTo>
                <a:lnTo>
                  <a:pt x="0" y="90"/>
                </a:lnTo>
                <a:lnTo>
                  <a:pt x="1" y="94"/>
                </a:lnTo>
                <a:lnTo>
                  <a:pt x="2" y="99"/>
                </a:lnTo>
                <a:lnTo>
                  <a:pt x="8" y="110"/>
                </a:lnTo>
                <a:lnTo>
                  <a:pt x="17" y="123"/>
                </a:lnTo>
                <a:lnTo>
                  <a:pt x="28" y="137"/>
                </a:lnTo>
                <a:lnTo>
                  <a:pt x="40" y="151"/>
                </a:lnTo>
                <a:lnTo>
                  <a:pt x="53" y="164"/>
                </a:lnTo>
                <a:lnTo>
                  <a:pt x="66" y="175"/>
                </a:lnTo>
                <a:lnTo>
                  <a:pt x="72" y="178"/>
                </a:lnTo>
                <a:lnTo>
                  <a:pt x="78" y="182"/>
                </a:lnTo>
                <a:lnTo>
                  <a:pt x="78" y="182"/>
                </a:lnTo>
                <a:lnTo>
                  <a:pt x="109" y="195"/>
                </a:lnTo>
                <a:lnTo>
                  <a:pt x="130" y="203"/>
                </a:lnTo>
                <a:lnTo>
                  <a:pt x="130" y="203"/>
                </a:lnTo>
                <a:lnTo>
                  <a:pt x="143" y="210"/>
                </a:lnTo>
                <a:lnTo>
                  <a:pt x="159" y="216"/>
                </a:lnTo>
                <a:lnTo>
                  <a:pt x="169" y="220"/>
                </a:lnTo>
                <a:lnTo>
                  <a:pt x="181" y="223"/>
                </a:lnTo>
                <a:lnTo>
                  <a:pt x="195" y="226"/>
                </a:lnTo>
                <a:lnTo>
                  <a:pt x="212" y="229"/>
                </a:lnTo>
                <a:lnTo>
                  <a:pt x="212" y="229"/>
                </a:lnTo>
                <a:lnTo>
                  <a:pt x="229" y="232"/>
                </a:lnTo>
                <a:lnTo>
                  <a:pt x="240" y="232"/>
                </a:lnTo>
                <a:lnTo>
                  <a:pt x="255" y="232"/>
                </a:lnTo>
                <a:lnTo>
                  <a:pt x="260" y="230"/>
                </a:lnTo>
                <a:lnTo>
                  <a:pt x="265" y="232"/>
                </a:lnTo>
                <a:lnTo>
                  <a:pt x="270" y="234"/>
                </a:lnTo>
                <a:lnTo>
                  <a:pt x="278" y="238"/>
                </a:lnTo>
                <a:lnTo>
                  <a:pt x="278" y="238"/>
                </a:lnTo>
                <a:lnTo>
                  <a:pt x="285" y="243"/>
                </a:lnTo>
                <a:lnTo>
                  <a:pt x="289" y="248"/>
                </a:lnTo>
                <a:lnTo>
                  <a:pt x="294" y="251"/>
                </a:lnTo>
                <a:lnTo>
                  <a:pt x="298" y="254"/>
                </a:lnTo>
                <a:lnTo>
                  <a:pt x="304" y="258"/>
                </a:lnTo>
                <a:lnTo>
                  <a:pt x="312" y="260"/>
                </a:lnTo>
                <a:lnTo>
                  <a:pt x="325" y="262"/>
                </a:lnTo>
                <a:lnTo>
                  <a:pt x="343" y="264"/>
                </a:lnTo>
                <a:lnTo>
                  <a:pt x="343" y="264"/>
                </a:lnTo>
                <a:lnTo>
                  <a:pt x="352" y="265"/>
                </a:lnTo>
                <a:lnTo>
                  <a:pt x="361" y="267"/>
                </a:lnTo>
                <a:lnTo>
                  <a:pt x="370" y="270"/>
                </a:lnTo>
                <a:lnTo>
                  <a:pt x="376" y="273"/>
                </a:lnTo>
                <a:lnTo>
                  <a:pt x="388" y="278"/>
                </a:lnTo>
                <a:lnTo>
                  <a:pt x="398" y="285"/>
                </a:lnTo>
                <a:lnTo>
                  <a:pt x="405" y="290"/>
                </a:lnTo>
                <a:lnTo>
                  <a:pt x="409" y="292"/>
                </a:lnTo>
                <a:lnTo>
                  <a:pt x="410" y="292"/>
                </a:lnTo>
                <a:lnTo>
                  <a:pt x="411" y="291"/>
                </a:lnTo>
                <a:lnTo>
                  <a:pt x="412" y="286"/>
                </a:lnTo>
                <a:lnTo>
                  <a:pt x="412" y="286"/>
                </a:lnTo>
                <a:lnTo>
                  <a:pt x="412" y="281"/>
                </a:lnTo>
                <a:lnTo>
                  <a:pt x="410" y="277"/>
                </a:lnTo>
                <a:lnTo>
                  <a:pt x="408" y="273"/>
                </a:lnTo>
                <a:lnTo>
                  <a:pt x="405" y="267"/>
                </a:lnTo>
                <a:lnTo>
                  <a:pt x="396" y="259"/>
                </a:lnTo>
                <a:lnTo>
                  <a:pt x="386" y="249"/>
                </a:lnTo>
                <a:lnTo>
                  <a:pt x="375" y="241"/>
                </a:lnTo>
                <a:lnTo>
                  <a:pt x="365" y="235"/>
                </a:lnTo>
                <a:lnTo>
                  <a:pt x="356" y="229"/>
                </a:lnTo>
                <a:lnTo>
                  <a:pt x="356" y="229"/>
                </a:lnTo>
                <a:lnTo>
                  <a:pt x="363" y="227"/>
                </a:lnTo>
                <a:lnTo>
                  <a:pt x="372" y="225"/>
                </a:lnTo>
                <a:lnTo>
                  <a:pt x="385" y="223"/>
                </a:lnTo>
                <a:lnTo>
                  <a:pt x="398" y="222"/>
                </a:lnTo>
                <a:lnTo>
                  <a:pt x="413" y="221"/>
                </a:lnTo>
                <a:lnTo>
                  <a:pt x="428" y="222"/>
                </a:lnTo>
                <a:lnTo>
                  <a:pt x="436" y="223"/>
                </a:lnTo>
                <a:lnTo>
                  <a:pt x="443" y="225"/>
                </a:lnTo>
                <a:lnTo>
                  <a:pt x="443" y="225"/>
                </a:lnTo>
                <a:lnTo>
                  <a:pt x="469" y="235"/>
                </a:lnTo>
                <a:lnTo>
                  <a:pt x="494" y="245"/>
                </a:lnTo>
                <a:lnTo>
                  <a:pt x="508" y="248"/>
                </a:lnTo>
                <a:lnTo>
                  <a:pt x="521" y="252"/>
                </a:lnTo>
                <a:lnTo>
                  <a:pt x="536" y="254"/>
                </a:lnTo>
                <a:lnTo>
                  <a:pt x="551" y="255"/>
                </a:lnTo>
                <a:lnTo>
                  <a:pt x="551" y="255"/>
                </a:lnTo>
                <a:lnTo>
                  <a:pt x="566" y="255"/>
                </a:lnTo>
                <a:lnTo>
                  <a:pt x="581" y="254"/>
                </a:lnTo>
                <a:lnTo>
                  <a:pt x="592" y="253"/>
                </a:lnTo>
                <a:lnTo>
                  <a:pt x="602" y="251"/>
                </a:lnTo>
                <a:lnTo>
                  <a:pt x="616" y="248"/>
                </a:lnTo>
                <a:lnTo>
                  <a:pt x="621" y="247"/>
                </a:lnTo>
                <a:lnTo>
                  <a:pt x="621" y="247"/>
                </a:lnTo>
                <a:lnTo>
                  <a:pt x="613" y="249"/>
                </a:lnTo>
                <a:lnTo>
                  <a:pt x="608" y="252"/>
                </a:lnTo>
                <a:lnTo>
                  <a:pt x="605" y="254"/>
                </a:lnTo>
                <a:lnTo>
                  <a:pt x="604" y="255"/>
                </a:lnTo>
                <a:lnTo>
                  <a:pt x="604" y="259"/>
                </a:lnTo>
                <a:lnTo>
                  <a:pt x="605" y="261"/>
                </a:lnTo>
                <a:lnTo>
                  <a:pt x="609" y="263"/>
                </a:lnTo>
                <a:lnTo>
                  <a:pt x="615" y="265"/>
                </a:lnTo>
                <a:lnTo>
                  <a:pt x="624" y="268"/>
                </a:lnTo>
                <a:lnTo>
                  <a:pt x="635" y="272"/>
                </a:lnTo>
                <a:lnTo>
                  <a:pt x="668" y="277"/>
                </a:lnTo>
                <a:lnTo>
                  <a:pt x="668" y="277"/>
                </a:lnTo>
                <a:lnTo>
                  <a:pt x="704" y="281"/>
                </a:lnTo>
                <a:lnTo>
                  <a:pt x="733" y="285"/>
                </a:lnTo>
                <a:lnTo>
                  <a:pt x="772" y="287"/>
                </a:lnTo>
                <a:lnTo>
                  <a:pt x="787" y="289"/>
                </a:lnTo>
                <a:lnTo>
                  <a:pt x="800" y="292"/>
                </a:lnTo>
                <a:lnTo>
                  <a:pt x="813" y="298"/>
                </a:lnTo>
                <a:lnTo>
                  <a:pt x="829" y="308"/>
                </a:lnTo>
                <a:lnTo>
                  <a:pt x="829" y="308"/>
                </a:lnTo>
                <a:lnTo>
                  <a:pt x="865" y="331"/>
                </a:lnTo>
                <a:lnTo>
                  <a:pt x="881" y="342"/>
                </a:lnTo>
                <a:lnTo>
                  <a:pt x="897" y="351"/>
                </a:lnTo>
                <a:lnTo>
                  <a:pt x="908" y="357"/>
                </a:lnTo>
                <a:lnTo>
                  <a:pt x="914" y="360"/>
                </a:lnTo>
                <a:lnTo>
                  <a:pt x="917" y="360"/>
                </a:lnTo>
                <a:lnTo>
                  <a:pt x="920" y="360"/>
                </a:lnTo>
                <a:lnTo>
                  <a:pt x="922" y="359"/>
                </a:lnTo>
                <a:lnTo>
                  <a:pt x="922" y="355"/>
                </a:lnTo>
                <a:lnTo>
                  <a:pt x="920" y="351"/>
                </a:lnTo>
                <a:lnTo>
                  <a:pt x="920" y="351"/>
                </a:lnTo>
                <a:lnTo>
                  <a:pt x="916" y="341"/>
                </a:lnTo>
                <a:lnTo>
                  <a:pt x="912" y="334"/>
                </a:lnTo>
                <a:lnTo>
                  <a:pt x="905" y="322"/>
                </a:lnTo>
                <a:lnTo>
                  <a:pt x="903" y="317"/>
                </a:lnTo>
                <a:lnTo>
                  <a:pt x="902" y="313"/>
                </a:lnTo>
                <a:lnTo>
                  <a:pt x="902" y="309"/>
                </a:lnTo>
                <a:lnTo>
                  <a:pt x="903" y="303"/>
                </a:lnTo>
                <a:lnTo>
                  <a:pt x="903" y="303"/>
                </a:lnTo>
                <a:lnTo>
                  <a:pt x="904" y="298"/>
                </a:lnTo>
                <a:lnTo>
                  <a:pt x="903" y="290"/>
                </a:lnTo>
                <a:lnTo>
                  <a:pt x="900" y="284"/>
                </a:lnTo>
                <a:lnTo>
                  <a:pt x="897" y="276"/>
                </a:lnTo>
                <a:lnTo>
                  <a:pt x="888" y="259"/>
                </a:lnTo>
                <a:lnTo>
                  <a:pt x="885" y="251"/>
                </a:lnTo>
                <a:lnTo>
                  <a:pt x="881" y="242"/>
                </a:lnTo>
                <a:lnTo>
                  <a:pt x="881" y="242"/>
                </a:lnTo>
                <a:lnTo>
                  <a:pt x="878" y="235"/>
                </a:lnTo>
                <a:lnTo>
                  <a:pt x="873" y="227"/>
                </a:lnTo>
                <a:lnTo>
                  <a:pt x="862" y="213"/>
                </a:lnTo>
                <a:lnTo>
                  <a:pt x="857" y="207"/>
                </a:lnTo>
                <a:lnTo>
                  <a:pt x="855" y="203"/>
                </a:lnTo>
                <a:lnTo>
                  <a:pt x="855" y="199"/>
                </a:lnTo>
                <a:lnTo>
                  <a:pt x="854" y="195"/>
                </a:lnTo>
                <a:lnTo>
                  <a:pt x="855" y="190"/>
                </a:lnTo>
                <a:lnTo>
                  <a:pt x="857" y="186"/>
                </a:lnTo>
                <a:lnTo>
                  <a:pt x="860" y="182"/>
                </a:lnTo>
                <a:lnTo>
                  <a:pt x="860" y="182"/>
                </a:lnTo>
                <a:lnTo>
                  <a:pt x="866" y="173"/>
                </a:lnTo>
                <a:lnTo>
                  <a:pt x="873" y="166"/>
                </a:lnTo>
                <a:lnTo>
                  <a:pt x="884" y="158"/>
                </a:lnTo>
                <a:lnTo>
                  <a:pt x="886" y="153"/>
                </a:lnTo>
                <a:lnTo>
                  <a:pt x="886" y="151"/>
                </a:lnTo>
                <a:lnTo>
                  <a:pt x="886" y="149"/>
                </a:lnTo>
                <a:lnTo>
                  <a:pt x="884" y="142"/>
                </a:lnTo>
                <a:lnTo>
                  <a:pt x="877" y="134"/>
                </a:lnTo>
                <a:lnTo>
                  <a:pt x="877" y="134"/>
                </a:lnTo>
                <a:lnTo>
                  <a:pt x="863" y="116"/>
                </a:lnTo>
                <a:lnTo>
                  <a:pt x="857" y="109"/>
                </a:lnTo>
                <a:lnTo>
                  <a:pt x="853" y="102"/>
                </a:lnTo>
                <a:lnTo>
                  <a:pt x="851" y="97"/>
                </a:lnTo>
                <a:lnTo>
                  <a:pt x="851" y="91"/>
                </a:lnTo>
                <a:lnTo>
                  <a:pt x="854" y="87"/>
                </a:lnTo>
                <a:lnTo>
                  <a:pt x="860" y="82"/>
                </a:lnTo>
                <a:lnTo>
                  <a:pt x="860" y="82"/>
                </a:lnTo>
                <a:lnTo>
                  <a:pt x="872" y="72"/>
                </a:lnTo>
                <a:lnTo>
                  <a:pt x="879" y="63"/>
                </a:lnTo>
                <a:lnTo>
                  <a:pt x="881" y="60"/>
                </a:lnTo>
                <a:lnTo>
                  <a:pt x="882" y="57"/>
                </a:lnTo>
                <a:lnTo>
                  <a:pt x="882" y="53"/>
                </a:lnTo>
                <a:lnTo>
                  <a:pt x="881" y="51"/>
                </a:lnTo>
                <a:lnTo>
                  <a:pt x="881" y="51"/>
                </a:lnTo>
                <a:lnTo>
                  <a:pt x="877" y="47"/>
                </a:lnTo>
                <a:lnTo>
                  <a:pt x="872" y="41"/>
                </a:lnTo>
                <a:lnTo>
                  <a:pt x="868" y="37"/>
                </a:lnTo>
                <a:lnTo>
                  <a:pt x="866" y="34"/>
                </a:lnTo>
                <a:lnTo>
                  <a:pt x="865" y="30"/>
                </a:lnTo>
                <a:lnTo>
                  <a:pt x="864" y="25"/>
                </a:lnTo>
                <a:lnTo>
                  <a:pt x="864" y="25"/>
                </a:lnTo>
                <a:lnTo>
                  <a:pt x="865" y="14"/>
                </a:lnTo>
                <a:lnTo>
                  <a:pt x="865" y="8"/>
                </a:lnTo>
                <a:lnTo>
                  <a:pt x="864" y="3"/>
                </a:lnTo>
                <a:lnTo>
                  <a:pt x="863" y="1"/>
                </a:lnTo>
                <a:lnTo>
                  <a:pt x="861" y="1"/>
                </a:lnTo>
                <a:lnTo>
                  <a:pt x="857" y="0"/>
                </a:lnTo>
                <a:lnTo>
                  <a:pt x="854" y="1"/>
                </a:lnTo>
                <a:lnTo>
                  <a:pt x="844" y="5"/>
                </a:lnTo>
                <a:lnTo>
                  <a:pt x="829" y="12"/>
                </a:lnTo>
                <a:lnTo>
                  <a:pt x="829" y="12"/>
                </a:lnTo>
                <a:lnTo>
                  <a:pt x="779" y="40"/>
                </a:lnTo>
                <a:lnTo>
                  <a:pt x="762" y="52"/>
                </a:lnTo>
                <a:lnTo>
                  <a:pt x="742" y="69"/>
                </a:lnTo>
                <a:lnTo>
                  <a:pt x="742" y="69"/>
                </a:lnTo>
                <a:lnTo>
                  <a:pt x="720" y="87"/>
                </a:lnTo>
                <a:lnTo>
                  <a:pt x="699" y="103"/>
                </a:lnTo>
                <a:lnTo>
                  <a:pt x="679" y="116"/>
                </a:lnTo>
                <a:lnTo>
                  <a:pt x="664" y="125"/>
                </a:lnTo>
                <a:lnTo>
                  <a:pt x="664" y="12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509A354F-F0F2-4020-9069-0BDD94F2968C}"/>
              </a:ext>
            </a:extLst>
          </p:cNvPr>
          <p:cNvSpPr>
            <a:spLocks/>
          </p:cNvSpPr>
          <p:nvPr/>
        </p:nvSpPr>
        <p:spPr bwMode="auto">
          <a:xfrm>
            <a:off x="4202377" y="5067946"/>
            <a:ext cx="1553900" cy="1074093"/>
          </a:xfrm>
          <a:custGeom>
            <a:avLst/>
            <a:gdLst>
              <a:gd name="T0" fmla="*/ 377 w 923"/>
              <a:gd name="T1" fmla="*/ 121 h 638"/>
              <a:gd name="T2" fmla="*/ 273 w 923"/>
              <a:gd name="T3" fmla="*/ 70 h 638"/>
              <a:gd name="T4" fmla="*/ 217 w 923"/>
              <a:gd name="T5" fmla="*/ 49 h 638"/>
              <a:gd name="T6" fmla="*/ 99 w 923"/>
              <a:gd name="T7" fmla="*/ 14 h 638"/>
              <a:gd name="T8" fmla="*/ 25 w 923"/>
              <a:gd name="T9" fmla="*/ 0 h 638"/>
              <a:gd name="T10" fmla="*/ 13 w 923"/>
              <a:gd name="T11" fmla="*/ 1 h 638"/>
              <a:gd name="T12" fmla="*/ 4 w 923"/>
              <a:gd name="T13" fmla="*/ 7 h 638"/>
              <a:gd name="T14" fmla="*/ 0 w 923"/>
              <a:gd name="T15" fmla="*/ 29 h 638"/>
              <a:gd name="T16" fmla="*/ 9 w 923"/>
              <a:gd name="T17" fmla="*/ 61 h 638"/>
              <a:gd name="T18" fmla="*/ 20 w 923"/>
              <a:gd name="T19" fmla="*/ 80 h 638"/>
              <a:gd name="T20" fmla="*/ 55 w 923"/>
              <a:gd name="T21" fmla="*/ 131 h 638"/>
              <a:gd name="T22" fmla="*/ 73 w 923"/>
              <a:gd name="T23" fmla="*/ 170 h 638"/>
              <a:gd name="T24" fmla="*/ 76 w 923"/>
              <a:gd name="T25" fmla="*/ 195 h 638"/>
              <a:gd name="T26" fmla="*/ 94 w 923"/>
              <a:gd name="T27" fmla="*/ 240 h 638"/>
              <a:gd name="T28" fmla="*/ 140 w 923"/>
              <a:gd name="T29" fmla="*/ 290 h 638"/>
              <a:gd name="T30" fmla="*/ 211 w 923"/>
              <a:gd name="T31" fmla="*/ 343 h 638"/>
              <a:gd name="T32" fmla="*/ 261 w 923"/>
              <a:gd name="T33" fmla="*/ 374 h 638"/>
              <a:gd name="T34" fmla="*/ 286 w 923"/>
              <a:gd name="T35" fmla="*/ 401 h 638"/>
              <a:gd name="T36" fmla="*/ 329 w 923"/>
              <a:gd name="T37" fmla="*/ 436 h 638"/>
              <a:gd name="T38" fmla="*/ 341 w 923"/>
              <a:gd name="T39" fmla="*/ 440 h 638"/>
              <a:gd name="T40" fmla="*/ 343 w 923"/>
              <a:gd name="T41" fmla="*/ 435 h 638"/>
              <a:gd name="T42" fmla="*/ 348 w 923"/>
              <a:gd name="T43" fmla="*/ 379 h 638"/>
              <a:gd name="T44" fmla="*/ 502 w 923"/>
              <a:gd name="T45" fmla="*/ 416 h 638"/>
              <a:gd name="T46" fmla="*/ 590 w 923"/>
              <a:gd name="T47" fmla="*/ 444 h 638"/>
              <a:gd name="T48" fmla="*/ 612 w 923"/>
              <a:gd name="T49" fmla="*/ 457 h 638"/>
              <a:gd name="T50" fmla="*/ 641 w 923"/>
              <a:gd name="T51" fmla="*/ 484 h 638"/>
              <a:gd name="T52" fmla="*/ 682 w 923"/>
              <a:gd name="T53" fmla="*/ 544 h 638"/>
              <a:gd name="T54" fmla="*/ 733 w 923"/>
              <a:gd name="T55" fmla="*/ 608 h 638"/>
              <a:gd name="T56" fmla="*/ 761 w 923"/>
              <a:gd name="T57" fmla="*/ 635 h 638"/>
              <a:gd name="T58" fmla="*/ 770 w 923"/>
              <a:gd name="T59" fmla="*/ 638 h 638"/>
              <a:gd name="T60" fmla="*/ 781 w 923"/>
              <a:gd name="T61" fmla="*/ 611 h 638"/>
              <a:gd name="T62" fmla="*/ 795 w 923"/>
              <a:gd name="T63" fmla="*/ 587 h 638"/>
              <a:gd name="T64" fmla="*/ 832 w 923"/>
              <a:gd name="T65" fmla="*/ 547 h 638"/>
              <a:gd name="T66" fmla="*/ 867 w 923"/>
              <a:gd name="T67" fmla="*/ 504 h 638"/>
              <a:gd name="T68" fmla="*/ 876 w 923"/>
              <a:gd name="T69" fmla="*/ 482 h 638"/>
              <a:gd name="T70" fmla="*/ 879 w 923"/>
              <a:gd name="T71" fmla="*/ 461 h 638"/>
              <a:gd name="T72" fmla="*/ 879 w 923"/>
              <a:gd name="T73" fmla="*/ 432 h 638"/>
              <a:gd name="T74" fmla="*/ 889 w 923"/>
              <a:gd name="T75" fmla="*/ 404 h 638"/>
              <a:gd name="T76" fmla="*/ 905 w 923"/>
              <a:gd name="T77" fmla="*/ 385 h 638"/>
              <a:gd name="T78" fmla="*/ 917 w 923"/>
              <a:gd name="T79" fmla="*/ 363 h 638"/>
              <a:gd name="T80" fmla="*/ 923 w 923"/>
              <a:gd name="T81" fmla="*/ 320 h 638"/>
              <a:gd name="T82" fmla="*/ 918 w 923"/>
              <a:gd name="T83" fmla="*/ 301 h 638"/>
              <a:gd name="T84" fmla="*/ 912 w 923"/>
              <a:gd name="T85" fmla="*/ 296 h 638"/>
              <a:gd name="T86" fmla="*/ 880 w 923"/>
              <a:gd name="T87" fmla="*/ 288 h 638"/>
              <a:gd name="T88" fmla="*/ 835 w 923"/>
              <a:gd name="T89" fmla="*/ 291 h 638"/>
              <a:gd name="T90" fmla="*/ 807 w 923"/>
              <a:gd name="T91" fmla="*/ 300 h 638"/>
              <a:gd name="T92" fmla="*/ 767 w 923"/>
              <a:gd name="T93" fmla="*/ 322 h 638"/>
              <a:gd name="T94" fmla="*/ 727 w 923"/>
              <a:gd name="T95" fmla="*/ 347 h 638"/>
              <a:gd name="T96" fmla="*/ 704 w 923"/>
              <a:gd name="T97" fmla="*/ 353 h 638"/>
              <a:gd name="T98" fmla="*/ 685 w 923"/>
              <a:gd name="T99" fmla="*/ 352 h 638"/>
              <a:gd name="T100" fmla="*/ 634 w 923"/>
              <a:gd name="T101" fmla="*/ 336 h 638"/>
              <a:gd name="T102" fmla="*/ 582 w 923"/>
              <a:gd name="T103" fmla="*/ 307 h 638"/>
              <a:gd name="T104" fmla="*/ 569 w 923"/>
              <a:gd name="T105" fmla="*/ 292 h 638"/>
              <a:gd name="T106" fmla="*/ 572 w 923"/>
              <a:gd name="T107" fmla="*/ 281 h 638"/>
              <a:gd name="T108" fmla="*/ 584 w 923"/>
              <a:gd name="T109" fmla="*/ 254 h 638"/>
              <a:gd name="T110" fmla="*/ 582 w 923"/>
              <a:gd name="T111" fmla="*/ 235 h 638"/>
              <a:gd name="T112" fmla="*/ 580 w 923"/>
              <a:gd name="T113" fmla="*/ 215 h 638"/>
              <a:gd name="T114" fmla="*/ 573 w 923"/>
              <a:gd name="T115" fmla="*/ 202 h 638"/>
              <a:gd name="T116" fmla="*/ 552 w 923"/>
              <a:gd name="T117" fmla="*/ 188 h 638"/>
              <a:gd name="T118" fmla="*/ 503 w 923"/>
              <a:gd name="T119" fmla="*/ 154 h 638"/>
              <a:gd name="T120" fmla="*/ 473 w 923"/>
              <a:gd name="T121" fmla="*/ 143 h 638"/>
              <a:gd name="T122" fmla="*/ 447 w 923"/>
              <a:gd name="T123" fmla="*/ 146 h 638"/>
              <a:gd name="T124" fmla="*/ 407 w 923"/>
              <a:gd name="T125" fmla="*/ 145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23" h="638">
                <a:moveTo>
                  <a:pt x="395" y="131"/>
                </a:moveTo>
                <a:lnTo>
                  <a:pt x="395" y="131"/>
                </a:lnTo>
                <a:lnTo>
                  <a:pt x="377" y="121"/>
                </a:lnTo>
                <a:lnTo>
                  <a:pt x="331" y="98"/>
                </a:lnTo>
                <a:lnTo>
                  <a:pt x="302" y="85"/>
                </a:lnTo>
                <a:lnTo>
                  <a:pt x="273" y="70"/>
                </a:lnTo>
                <a:lnTo>
                  <a:pt x="243" y="58"/>
                </a:lnTo>
                <a:lnTo>
                  <a:pt x="217" y="49"/>
                </a:lnTo>
                <a:lnTo>
                  <a:pt x="217" y="49"/>
                </a:lnTo>
                <a:lnTo>
                  <a:pt x="161" y="31"/>
                </a:lnTo>
                <a:lnTo>
                  <a:pt x="129" y="23"/>
                </a:lnTo>
                <a:lnTo>
                  <a:pt x="99" y="14"/>
                </a:lnTo>
                <a:lnTo>
                  <a:pt x="70" y="7"/>
                </a:lnTo>
                <a:lnTo>
                  <a:pt x="45" y="2"/>
                </a:lnTo>
                <a:lnTo>
                  <a:pt x="25" y="0"/>
                </a:lnTo>
                <a:lnTo>
                  <a:pt x="18" y="0"/>
                </a:lnTo>
                <a:lnTo>
                  <a:pt x="13" y="1"/>
                </a:lnTo>
                <a:lnTo>
                  <a:pt x="13" y="1"/>
                </a:lnTo>
                <a:lnTo>
                  <a:pt x="10" y="3"/>
                </a:lnTo>
                <a:lnTo>
                  <a:pt x="7" y="5"/>
                </a:lnTo>
                <a:lnTo>
                  <a:pt x="4" y="7"/>
                </a:lnTo>
                <a:lnTo>
                  <a:pt x="2" y="12"/>
                </a:lnTo>
                <a:lnTo>
                  <a:pt x="0" y="19"/>
                </a:lnTo>
                <a:lnTo>
                  <a:pt x="0" y="29"/>
                </a:lnTo>
                <a:lnTo>
                  <a:pt x="1" y="40"/>
                </a:lnTo>
                <a:lnTo>
                  <a:pt x="4" y="50"/>
                </a:lnTo>
                <a:lnTo>
                  <a:pt x="9" y="61"/>
                </a:lnTo>
                <a:lnTo>
                  <a:pt x="13" y="70"/>
                </a:lnTo>
                <a:lnTo>
                  <a:pt x="13" y="70"/>
                </a:lnTo>
                <a:lnTo>
                  <a:pt x="20" y="80"/>
                </a:lnTo>
                <a:lnTo>
                  <a:pt x="27" y="91"/>
                </a:lnTo>
                <a:lnTo>
                  <a:pt x="47" y="117"/>
                </a:lnTo>
                <a:lnTo>
                  <a:pt x="55" y="131"/>
                </a:lnTo>
                <a:lnTo>
                  <a:pt x="64" y="146"/>
                </a:lnTo>
                <a:lnTo>
                  <a:pt x="71" y="163"/>
                </a:lnTo>
                <a:lnTo>
                  <a:pt x="73" y="170"/>
                </a:lnTo>
                <a:lnTo>
                  <a:pt x="74" y="179"/>
                </a:lnTo>
                <a:lnTo>
                  <a:pt x="74" y="179"/>
                </a:lnTo>
                <a:lnTo>
                  <a:pt x="76" y="195"/>
                </a:lnTo>
                <a:lnTo>
                  <a:pt x="80" y="211"/>
                </a:lnTo>
                <a:lnTo>
                  <a:pt x="86" y="226"/>
                </a:lnTo>
                <a:lnTo>
                  <a:pt x="94" y="240"/>
                </a:lnTo>
                <a:lnTo>
                  <a:pt x="106" y="256"/>
                </a:lnTo>
                <a:lnTo>
                  <a:pt x="121" y="272"/>
                </a:lnTo>
                <a:lnTo>
                  <a:pt x="140" y="290"/>
                </a:lnTo>
                <a:lnTo>
                  <a:pt x="165" y="309"/>
                </a:lnTo>
                <a:lnTo>
                  <a:pt x="165" y="309"/>
                </a:lnTo>
                <a:lnTo>
                  <a:pt x="211" y="343"/>
                </a:lnTo>
                <a:lnTo>
                  <a:pt x="240" y="363"/>
                </a:lnTo>
                <a:lnTo>
                  <a:pt x="256" y="372"/>
                </a:lnTo>
                <a:lnTo>
                  <a:pt x="261" y="374"/>
                </a:lnTo>
                <a:lnTo>
                  <a:pt x="261" y="374"/>
                </a:lnTo>
                <a:lnTo>
                  <a:pt x="273" y="388"/>
                </a:lnTo>
                <a:lnTo>
                  <a:pt x="286" y="401"/>
                </a:lnTo>
                <a:lnTo>
                  <a:pt x="301" y="415"/>
                </a:lnTo>
                <a:lnTo>
                  <a:pt x="316" y="428"/>
                </a:lnTo>
                <a:lnTo>
                  <a:pt x="329" y="436"/>
                </a:lnTo>
                <a:lnTo>
                  <a:pt x="334" y="440"/>
                </a:lnTo>
                <a:lnTo>
                  <a:pt x="339" y="440"/>
                </a:lnTo>
                <a:lnTo>
                  <a:pt x="341" y="440"/>
                </a:lnTo>
                <a:lnTo>
                  <a:pt x="342" y="439"/>
                </a:lnTo>
                <a:lnTo>
                  <a:pt x="343" y="435"/>
                </a:lnTo>
                <a:lnTo>
                  <a:pt x="343" y="435"/>
                </a:lnTo>
                <a:lnTo>
                  <a:pt x="346" y="397"/>
                </a:lnTo>
                <a:lnTo>
                  <a:pt x="348" y="379"/>
                </a:lnTo>
                <a:lnTo>
                  <a:pt x="348" y="379"/>
                </a:lnTo>
                <a:lnTo>
                  <a:pt x="381" y="386"/>
                </a:lnTo>
                <a:lnTo>
                  <a:pt x="458" y="404"/>
                </a:lnTo>
                <a:lnTo>
                  <a:pt x="502" y="416"/>
                </a:lnTo>
                <a:lnTo>
                  <a:pt x="543" y="427"/>
                </a:lnTo>
                <a:lnTo>
                  <a:pt x="577" y="439"/>
                </a:lnTo>
                <a:lnTo>
                  <a:pt x="590" y="444"/>
                </a:lnTo>
                <a:lnTo>
                  <a:pt x="599" y="448"/>
                </a:lnTo>
                <a:lnTo>
                  <a:pt x="599" y="448"/>
                </a:lnTo>
                <a:lnTo>
                  <a:pt x="612" y="457"/>
                </a:lnTo>
                <a:lnTo>
                  <a:pt x="623" y="466"/>
                </a:lnTo>
                <a:lnTo>
                  <a:pt x="633" y="474"/>
                </a:lnTo>
                <a:lnTo>
                  <a:pt x="641" y="484"/>
                </a:lnTo>
                <a:lnTo>
                  <a:pt x="658" y="509"/>
                </a:lnTo>
                <a:lnTo>
                  <a:pt x="682" y="544"/>
                </a:lnTo>
                <a:lnTo>
                  <a:pt x="682" y="544"/>
                </a:lnTo>
                <a:lnTo>
                  <a:pt x="706" y="576"/>
                </a:lnTo>
                <a:lnTo>
                  <a:pt x="720" y="595"/>
                </a:lnTo>
                <a:lnTo>
                  <a:pt x="733" y="608"/>
                </a:lnTo>
                <a:lnTo>
                  <a:pt x="751" y="626"/>
                </a:lnTo>
                <a:lnTo>
                  <a:pt x="751" y="626"/>
                </a:lnTo>
                <a:lnTo>
                  <a:pt x="761" y="635"/>
                </a:lnTo>
                <a:lnTo>
                  <a:pt x="765" y="637"/>
                </a:lnTo>
                <a:lnTo>
                  <a:pt x="768" y="638"/>
                </a:lnTo>
                <a:lnTo>
                  <a:pt x="770" y="638"/>
                </a:lnTo>
                <a:lnTo>
                  <a:pt x="772" y="636"/>
                </a:lnTo>
                <a:lnTo>
                  <a:pt x="775" y="631"/>
                </a:lnTo>
                <a:lnTo>
                  <a:pt x="781" y="611"/>
                </a:lnTo>
                <a:lnTo>
                  <a:pt x="786" y="599"/>
                </a:lnTo>
                <a:lnTo>
                  <a:pt x="791" y="594"/>
                </a:lnTo>
                <a:lnTo>
                  <a:pt x="795" y="587"/>
                </a:lnTo>
                <a:lnTo>
                  <a:pt x="795" y="587"/>
                </a:lnTo>
                <a:lnTo>
                  <a:pt x="819" y="561"/>
                </a:lnTo>
                <a:lnTo>
                  <a:pt x="832" y="547"/>
                </a:lnTo>
                <a:lnTo>
                  <a:pt x="845" y="533"/>
                </a:lnTo>
                <a:lnTo>
                  <a:pt x="857" y="518"/>
                </a:lnTo>
                <a:lnTo>
                  <a:pt x="867" y="504"/>
                </a:lnTo>
                <a:lnTo>
                  <a:pt x="871" y="496"/>
                </a:lnTo>
                <a:lnTo>
                  <a:pt x="874" y="489"/>
                </a:lnTo>
                <a:lnTo>
                  <a:pt x="876" y="482"/>
                </a:lnTo>
                <a:lnTo>
                  <a:pt x="877" y="474"/>
                </a:lnTo>
                <a:lnTo>
                  <a:pt x="877" y="474"/>
                </a:lnTo>
                <a:lnTo>
                  <a:pt x="879" y="461"/>
                </a:lnTo>
                <a:lnTo>
                  <a:pt x="879" y="450"/>
                </a:lnTo>
                <a:lnTo>
                  <a:pt x="877" y="441"/>
                </a:lnTo>
                <a:lnTo>
                  <a:pt x="879" y="432"/>
                </a:lnTo>
                <a:lnTo>
                  <a:pt x="880" y="423"/>
                </a:lnTo>
                <a:lnTo>
                  <a:pt x="883" y="414"/>
                </a:lnTo>
                <a:lnTo>
                  <a:pt x="889" y="404"/>
                </a:lnTo>
                <a:lnTo>
                  <a:pt x="899" y="392"/>
                </a:lnTo>
                <a:lnTo>
                  <a:pt x="899" y="392"/>
                </a:lnTo>
                <a:lnTo>
                  <a:pt x="905" y="385"/>
                </a:lnTo>
                <a:lnTo>
                  <a:pt x="909" y="378"/>
                </a:lnTo>
                <a:lnTo>
                  <a:pt x="913" y="370"/>
                </a:lnTo>
                <a:lnTo>
                  <a:pt x="917" y="363"/>
                </a:lnTo>
                <a:lnTo>
                  <a:pt x="921" y="347"/>
                </a:lnTo>
                <a:lnTo>
                  <a:pt x="923" y="333"/>
                </a:lnTo>
                <a:lnTo>
                  <a:pt x="923" y="320"/>
                </a:lnTo>
                <a:lnTo>
                  <a:pt x="921" y="308"/>
                </a:lnTo>
                <a:lnTo>
                  <a:pt x="919" y="304"/>
                </a:lnTo>
                <a:lnTo>
                  <a:pt x="918" y="301"/>
                </a:lnTo>
                <a:lnTo>
                  <a:pt x="914" y="298"/>
                </a:lnTo>
                <a:lnTo>
                  <a:pt x="912" y="296"/>
                </a:lnTo>
                <a:lnTo>
                  <a:pt x="912" y="296"/>
                </a:lnTo>
                <a:lnTo>
                  <a:pt x="899" y="292"/>
                </a:lnTo>
                <a:lnTo>
                  <a:pt x="889" y="289"/>
                </a:lnTo>
                <a:lnTo>
                  <a:pt x="880" y="288"/>
                </a:lnTo>
                <a:lnTo>
                  <a:pt x="867" y="288"/>
                </a:lnTo>
                <a:lnTo>
                  <a:pt x="852" y="289"/>
                </a:lnTo>
                <a:lnTo>
                  <a:pt x="835" y="291"/>
                </a:lnTo>
                <a:lnTo>
                  <a:pt x="817" y="296"/>
                </a:lnTo>
                <a:lnTo>
                  <a:pt x="817" y="296"/>
                </a:lnTo>
                <a:lnTo>
                  <a:pt x="807" y="300"/>
                </a:lnTo>
                <a:lnTo>
                  <a:pt x="798" y="304"/>
                </a:lnTo>
                <a:lnTo>
                  <a:pt x="782" y="313"/>
                </a:lnTo>
                <a:lnTo>
                  <a:pt x="767" y="322"/>
                </a:lnTo>
                <a:lnTo>
                  <a:pt x="754" y="331"/>
                </a:lnTo>
                <a:lnTo>
                  <a:pt x="741" y="340"/>
                </a:lnTo>
                <a:lnTo>
                  <a:pt x="727" y="347"/>
                </a:lnTo>
                <a:lnTo>
                  <a:pt x="719" y="350"/>
                </a:lnTo>
                <a:lnTo>
                  <a:pt x="711" y="352"/>
                </a:lnTo>
                <a:lnTo>
                  <a:pt x="704" y="353"/>
                </a:lnTo>
                <a:lnTo>
                  <a:pt x="695" y="353"/>
                </a:lnTo>
                <a:lnTo>
                  <a:pt x="695" y="353"/>
                </a:lnTo>
                <a:lnTo>
                  <a:pt x="685" y="352"/>
                </a:lnTo>
                <a:lnTo>
                  <a:pt x="675" y="351"/>
                </a:lnTo>
                <a:lnTo>
                  <a:pt x="655" y="344"/>
                </a:lnTo>
                <a:lnTo>
                  <a:pt x="634" y="336"/>
                </a:lnTo>
                <a:lnTo>
                  <a:pt x="615" y="327"/>
                </a:lnTo>
                <a:lnTo>
                  <a:pt x="596" y="317"/>
                </a:lnTo>
                <a:lnTo>
                  <a:pt x="582" y="307"/>
                </a:lnTo>
                <a:lnTo>
                  <a:pt x="572" y="298"/>
                </a:lnTo>
                <a:lnTo>
                  <a:pt x="570" y="295"/>
                </a:lnTo>
                <a:lnTo>
                  <a:pt x="569" y="292"/>
                </a:lnTo>
                <a:lnTo>
                  <a:pt x="569" y="292"/>
                </a:lnTo>
                <a:lnTo>
                  <a:pt x="570" y="287"/>
                </a:lnTo>
                <a:lnTo>
                  <a:pt x="572" y="281"/>
                </a:lnTo>
                <a:lnTo>
                  <a:pt x="579" y="269"/>
                </a:lnTo>
                <a:lnTo>
                  <a:pt x="582" y="262"/>
                </a:lnTo>
                <a:lnTo>
                  <a:pt x="584" y="254"/>
                </a:lnTo>
                <a:lnTo>
                  <a:pt x="584" y="245"/>
                </a:lnTo>
                <a:lnTo>
                  <a:pt x="582" y="235"/>
                </a:lnTo>
                <a:lnTo>
                  <a:pt x="582" y="235"/>
                </a:lnTo>
                <a:lnTo>
                  <a:pt x="580" y="227"/>
                </a:lnTo>
                <a:lnTo>
                  <a:pt x="580" y="220"/>
                </a:lnTo>
                <a:lnTo>
                  <a:pt x="580" y="215"/>
                </a:lnTo>
                <a:lnTo>
                  <a:pt x="580" y="212"/>
                </a:lnTo>
                <a:lnTo>
                  <a:pt x="578" y="207"/>
                </a:lnTo>
                <a:lnTo>
                  <a:pt x="573" y="202"/>
                </a:lnTo>
                <a:lnTo>
                  <a:pt x="565" y="196"/>
                </a:lnTo>
                <a:lnTo>
                  <a:pt x="552" y="188"/>
                </a:lnTo>
                <a:lnTo>
                  <a:pt x="552" y="188"/>
                </a:lnTo>
                <a:lnTo>
                  <a:pt x="536" y="178"/>
                </a:lnTo>
                <a:lnTo>
                  <a:pt x="525" y="169"/>
                </a:lnTo>
                <a:lnTo>
                  <a:pt x="503" y="154"/>
                </a:lnTo>
                <a:lnTo>
                  <a:pt x="494" y="149"/>
                </a:lnTo>
                <a:lnTo>
                  <a:pt x="484" y="145"/>
                </a:lnTo>
                <a:lnTo>
                  <a:pt x="473" y="143"/>
                </a:lnTo>
                <a:lnTo>
                  <a:pt x="460" y="144"/>
                </a:lnTo>
                <a:lnTo>
                  <a:pt x="460" y="144"/>
                </a:lnTo>
                <a:lnTo>
                  <a:pt x="447" y="146"/>
                </a:lnTo>
                <a:lnTo>
                  <a:pt x="437" y="146"/>
                </a:lnTo>
                <a:lnTo>
                  <a:pt x="419" y="146"/>
                </a:lnTo>
                <a:lnTo>
                  <a:pt x="407" y="145"/>
                </a:lnTo>
                <a:lnTo>
                  <a:pt x="404" y="144"/>
                </a:lnTo>
                <a:lnTo>
                  <a:pt x="395" y="13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4">
            <a:extLst>
              <a:ext uri="{FF2B5EF4-FFF2-40B4-BE49-F238E27FC236}">
                <a16:creationId xmlns:a16="http://schemas.microsoft.com/office/drawing/2014/main" id="{46EF121C-434B-4D7A-8A4D-EE0165B236C1}"/>
              </a:ext>
            </a:extLst>
          </p:cNvPr>
          <p:cNvSpPr>
            <a:spLocks/>
          </p:cNvSpPr>
          <p:nvPr/>
        </p:nvSpPr>
        <p:spPr bwMode="auto">
          <a:xfrm>
            <a:off x="2267328" y="5063333"/>
            <a:ext cx="1691875" cy="641350"/>
          </a:xfrm>
          <a:custGeom>
            <a:avLst/>
            <a:gdLst>
              <a:gd name="T0" fmla="*/ 367 w 736"/>
              <a:gd name="T1" fmla="*/ 163 h 279"/>
              <a:gd name="T2" fmla="*/ 334 w 736"/>
              <a:gd name="T3" fmla="*/ 198 h 279"/>
              <a:gd name="T4" fmla="*/ 305 w 736"/>
              <a:gd name="T5" fmla="*/ 217 h 279"/>
              <a:gd name="T6" fmla="*/ 267 w 736"/>
              <a:gd name="T7" fmla="*/ 231 h 279"/>
              <a:gd name="T8" fmla="*/ 224 w 736"/>
              <a:gd name="T9" fmla="*/ 233 h 279"/>
              <a:gd name="T10" fmla="*/ 149 w 736"/>
              <a:gd name="T11" fmla="*/ 222 h 279"/>
              <a:gd name="T12" fmla="*/ 95 w 736"/>
              <a:gd name="T13" fmla="*/ 200 h 279"/>
              <a:gd name="T14" fmla="*/ 70 w 736"/>
              <a:gd name="T15" fmla="*/ 184 h 279"/>
              <a:gd name="T16" fmla="*/ 21 w 736"/>
              <a:gd name="T17" fmla="*/ 162 h 279"/>
              <a:gd name="T18" fmla="*/ 5 w 736"/>
              <a:gd name="T19" fmla="*/ 148 h 279"/>
              <a:gd name="T20" fmla="*/ 1 w 736"/>
              <a:gd name="T21" fmla="*/ 137 h 279"/>
              <a:gd name="T22" fmla="*/ 1 w 736"/>
              <a:gd name="T23" fmla="*/ 108 h 279"/>
              <a:gd name="T24" fmla="*/ 15 w 736"/>
              <a:gd name="T25" fmla="*/ 93 h 279"/>
              <a:gd name="T26" fmla="*/ 28 w 736"/>
              <a:gd name="T27" fmla="*/ 89 h 279"/>
              <a:gd name="T28" fmla="*/ 63 w 736"/>
              <a:gd name="T29" fmla="*/ 89 h 279"/>
              <a:gd name="T30" fmla="*/ 90 w 736"/>
              <a:gd name="T31" fmla="*/ 77 h 279"/>
              <a:gd name="T32" fmla="*/ 157 w 736"/>
              <a:gd name="T33" fmla="*/ 56 h 279"/>
              <a:gd name="T34" fmla="*/ 222 w 736"/>
              <a:gd name="T35" fmla="*/ 39 h 279"/>
              <a:gd name="T36" fmla="*/ 268 w 736"/>
              <a:gd name="T37" fmla="*/ 35 h 279"/>
              <a:gd name="T38" fmla="*/ 320 w 736"/>
              <a:gd name="T39" fmla="*/ 36 h 279"/>
              <a:gd name="T40" fmla="*/ 355 w 736"/>
              <a:gd name="T41" fmla="*/ 35 h 279"/>
              <a:gd name="T42" fmla="*/ 366 w 736"/>
              <a:gd name="T43" fmla="*/ 24 h 279"/>
              <a:gd name="T44" fmla="*/ 386 w 736"/>
              <a:gd name="T45" fmla="*/ 19 h 279"/>
              <a:gd name="T46" fmla="*/ 395 w 736"/>
              <a:gd name="T47" fmla="*/ 21 h 279"/>
              <a:gd name="T48" fmla="*/ 429 w 736"/>
              <a:gd name="T49" fmla="*/ 39 h 279"/>
              <a:gd name="T50" fmla="*/ 431 w 736"/>
              <a:gd name="T51" fmla="*/ 46 h 279"/>
              <a:gd name="T52" fmla="*/ 446 w 736"/>
              <a:gd name="T53" fmla="*/ 60 h 279"/>
              <a:gd name="T54" fmla="*/ 469 w 736"/>
              <a:gd name="T55" fmla="*/ 69 h 279"/>
              <a:gd name="T56" fmla="*/ 488 w 736"/>
              <a:gd name="T57" fmla="*/ 65 h 279"/>
              <a:gd name="T58" fmla="*/ 584 w 736"/>
              <a:gd name="T59" fmla="*/ 24 h 279"/>
              <a:gd name="T60" fmla="*/ 645 w 736"/>
              <a:gd name="T61" fmla="*/ 2 h 279"/>
              <a:gd name="T62" fmla="*/ 662 w 736"/>
              <a:gd name="T63" fmla="*/ 0 h 279"/>
              <a:gd name="T64" fmla="*/ 685 w 736"/>
              <a:gd name="T65" fmla="*/ 5 h 279"/>
              <a:gd name="T66" fmla="*/ 704 w 736"/>
              <a:gd name="T67" fmla="*/ 16 h 279"/>
              <a:gd name="T68" fmla="*/ 727 w 736"/>
              <a:gd name="T69" fmla="*/ 42 h 279"/>
              <a:gd name="T70" fmla="*/ 735 w 736"/>
              <a:gd name="T71" fmla="*/ 62 h 279"/>
              <a:gd name="T72" fmla="*/ 735 w 736"/>
              <a:gd name="T73" fmla="*/ 123 h 279"/>
              <a:gd name="T74" fmla="*/ 733 w 736"/>
              <a:gd name="T75" fmla="*/ 144 h 279"/>
              <a:gd name="T76" fmla="*/ 726 w 736"/>
              <a:gd name="T77" fmla="*/ 162 h 279"/>
              <a:gd name="T78" fmla="*/ 714 w 736"/>
              <a:gd name="T79" fmla="*/ 177 h 279"/>
              <a:gd name="T80" fmla="*/ 680 w 736"/>
              <a:gd name="T81" fmla="*/ 232 h 279"/>
              <a:gd name="T82" fmla="*/ 670 w 736"/>
              <a:gd name="T83" fmla="*/ 256 h 279"/>
              <a:gd name="T84" fmla="*/ 660 w 736"/>
              <a:gd name="T85" fmla="*/ 276 h 279"/>
              <a:gd name="T86" fmla="*/ 652 w 736"/>
              <a:gd name="T87" fmla="*/ 279 h 279"/>
              <a:gd name="T88" fmla="*/ 633 w 736"/>
              <a:gd name="T89" fmla="*/ 273 h 279"/>
              <a:gd name="T90" fmla="*/ 590 w 736"/>
              <a:gd name="T91" fmla="*/ 245 h 279"/>
              <a:gd name="T92" fmla="*/ 565 w 736"/>
              <a:gd name="T93" fmla="*/ 219 h 279"/>
              <a:gd name="T94" fmla="*/ 560 w 736"/>
              <a:gd name="T95" fmla="*/ 207 h 279"/>
              <a:gd name="T96" fmla="*/ 553 w 736"/>
              <a:gd name="T97" fmla="*/ 183 h 279"/>
              <a:gd name="T98" fmla="*/ 538 w 736"/>
              <a:gd name="T99" fmla="*/ 171 h 279"/>
              <a:gd name="T100" fmla="*/ 496 w 736"/>
              <a:gd name="T101" fmla="*/ 152 h 279"/>
              <a:gd name="T102" fmla="*/ 471 w 736"/>
              <a:gd name="T103" fmla="*/ 149 h 279"/>
              <a:gd name="T104" fmla="*/ 449 w 736"/>
              <a:gd name="T105" fmla="*/ 150 h 279"/>
              <a:gd name="T106" fmla="*/ 443 w 736"/>
              <a:gd name="T107" fmla="*/ 152 h 279"/>
              <a:gd name="T108" fmla="*/ 421 w 736"/>
              <a:gd name="T109" fmla="*/ 163 h 279"/>
              <a:gd name="T110" fmla="*/ 410 w 736"/>
              <a:gd name="T111" fmla="*/ 163 h 279"/>
              <a:gd name="T112" fmla="*/ 374 w 736"/>
              <a:gd name="T113" fmla="*/ 150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36" h="279">
                <a:moveTo>
                  <a:pt x="374" y="150"/>
                </a:moveTo>
                <a:lnTo>
                  <a:pt x="374" y="150"/>
                </a:lnTo>
                <a:lnTo>
                  <a:pt x="367" y="163"/>
                </a:lnTo>
                <a:lnTo>
                  <a:pt x="357" y="175"/>
                </a:lnTo>
                <a:lnTo>
                  <a:pt x="343" y="190"/>
                </a:lnTo>
                <a:lnTo>
                  <a:pt x="334" y="198"/>
                </a:lnTo>
                <a:lnTo>
                  <a:pt x="325" y="204"/>
                </a:lnTo>
                <a:lnTo>
                  <a:pt x="316" y="212"/>
                </a:lnTo>
                <a:lnTo>
                  <a:pt x="305" y="217"/>
                </a:lnTo>
                <a:lnTo>
                  <a:pt x="293" y="223"/>
                </a:lnTo>
                <a:lnTo>
                  <a:pt x="280" y="227"/>
                </a:lnTo>
                <a:lnTo>
                  <a:pt x="267" y="231"/>
                </a:lnTo>
                <a:lnTo>
                  <a:pt x="253" y="232"/>
                </a:lnTo>
                <a:lnTo>
                  <a:pt x="253" y="232"/>
                </a:lnTo>
                <a:lnTo>
                  <a:pt x="224" y="233"/>
                </a:lnTo>
                <a:lnTo>
                  <a:pt x="197" y="231"/>
                </a:lnTo>
                <a:lnTo>
                  <a:pt x="172" y="227"/>
                </a:lnTo>
                <a:lnTo>
                  <a:pt x="149" y="222"/>
                </a:lnTo>
                <a:lnTo>
                  <a:pt x="129" y="215"/>
                </a:lnTo>
                <a:lnTo>
                  <a:pt x="111" y="208"/>
                </a:lnTo>
                <a:lnTo>
                  <a:pt x="95" y="200"/>
                </a:lnTo>
                <a:lnTo>
                  <a:pt x="82" y="191"/>
                </a:lnTo>
                <a:lnTo>
                  <a:pt x="82" y="191"/>
                </a:lnTo>
                <a:lnTo>
                  <a:pt x="70" y="184"/>
                </a:lnTo>
                <a:lnTo>
                  <a:pt x="58" y="177"/>
                </a:lnTo>
                <a:lnTo>
                  <a:pt x="33" y="168"/>
                </a:lnTo>
                <a:lnTo>
                  <a:pt x="21" y="162"/>
                </a:lnTo>
                <a:lnTo>
                  <a:pt x="13" y="156"/>
                </a:lnTo>
                <a:lnTo>
                  <a:pt x="8" y="152"/>
                </a:lnTo>
                <a:lnTo>
                  <a:pt x="5" y="148"/>
                </a:lnTo>
                <a:lnTo>
                  <a:pt x="3" y="143"/>
                </a:lnTo>
                <a:lnTo>
                  <a:pt x="1" y="137"/>
                </a:lnTo>
                <a:lnTo>
                  <a:pt x="1" y="137"/>
                </a:lnTo>
                <a:lnTo>
                  <a:pt x="0" y="125"/>
                </a:lnTo>
                <a:lnTo>
                  <a:pt x="0" y="117"/>
                </a:lnTo>
                <a:lnTo>
                  <a:pt x="1" y="108"/>
                </a:lnTo>
                <a:lnTo>
                  <a:pt x="4" y="101"/>
                </a:lnTo>
                <a:lnTo>
                  <a:pt x="8" y="97"/>
                </a:lnTo>
                <a:lnTo>
                  <a:pt x="15" y="93"/>
                </a:lnTo>
                <a:lnTo>
                  <a:pt x="21" y="90"/>
                </a:lnTo>
                <a:lnTo>
                  <a:pt x="28" y="89"/>
                </a:lnTo>
                <a:lnTo>
                  <a:pt x="28" y="89"/>
                </a:lnTo>
                <a:lnTo>
                  <a:pt x="42" y="88"/>
                </a:lnTo>
                <a:lnTo>
                  <a:pt x="53" y="88"/>
                </a:lnTo>
                <a:lnTo>
                  <a:pt x="63" y="89"/>
                </a:lnTo>
                <a:lnTo>
                  <a:pt x="63" y="89"/>
                </a:lnTo>
                <a:lnTo>
                  <a:pt x="69" y="86"/>
                </a:lnTo>
                <a:lnTo>
                  <a:pt x="90" y="77"/>
                </a:lnTo>
                <a:lnTo>
                  <a:pt x="119" y="67"/>
                </a:lnTo>
                <a:lnTo>
                  <a:pt x="137" y="61"/>
                </a:lnTo>
                <a:lnTo>
                  <a:pt x="157" y="56"/>
                </a:lnTo>
                <a:lnTo>
                  <a:pt x="157" y="56"/>
                </a:lnTo>
                <a:lnTo>
                  <a:pt x="193" y="46"/>
                </a:lnTo>
                <a:lnTo>
                  <a:pt x="222" y="39"/>
                </a:lnTo>
                <a:lnTo>
                  <a:pt x="236" y="37"/>
                </a:lnTo>
                <a:lnTo>
                  <a:pt x="250" y="36"/>
                </a:lnTo>
                <a:lnTo>
                  <a:pt x="268" y="35"/>
                </a:lnTo>
                <a:lnTo>
                  <a:pt x="286" y="35"/>
                </a:lnTo>
                <a:lnTo>
                  <a:pt x="286" y="35"/>
                </a:lnTo>
                <a:lnTo>
                  <a:pt x="320" y="36"/>
                </a:lnTo>
                <a:lnTo>
                  <a:pt x="341" y="36"/>
                </a:lnTo>
                <a:lnTo>
                  <a:pt x="355" y="35"/>
                </a:lnTo>
                <a:lnTo>
                  <a:pt x="355" y="35"/>
                </a:lnTo>
                <a:lnTo>
                  <a:pt x="357" y="32"/>
                </a:lnTo>
                <a:lnTo>
                  <a:pt x="360" y="27"/>
                </a:lnTo>
                <a:lnTo>
                  <a:pt x="366" y="24"/>
                </a:lnTo>
                <a:lnTo>
                  <a:pt x="371" y="21"/>
                </a:lnTo>
                <a:lnTo>
                  <a:pt x="377" y="19"/>
                </a:lnTo>
                <a:lnTo>
                  <a:pt x="386" y="19"/>
                </a:lnTo>
                <a:lnTo>
                  <a:pt x="390" y="20"/>
                </a:lnTo>
                <a:lnTo>
                  <a:pt x="395" y="21"/>
                </a:lnTo>
                <a:lnTo>
                  <a:pt x="395" y="21"/>
                </a:lnTo>
                <a:lnTo>
                  <a:pt x="421" y="33"/>
                </a:lnTo>
                <a:lnTo>
                  <a:pt x="426" y="37"/>
                </a:lnTo>
                <a:lnTo>
                  <a:pt x="429" y="39"/>
                </a:lnTo>
                <a:lnTo>
                  <a:pt x="429" y="42"/>
                </a:lnTo>
                <a:lnTo>
                  <a:pt x="429" y="42"/>
                </a:lnTo>
                <a:lnTo>
                  <a:pt x="431" y="46"/>
                </a:lnTo>
                <a:lnTo>
                  <a:pt x="434" y="50"/>
                </a:lnTo>
                <a:lnTo>
                  <a:pt x="439" y="55"/>
                </a:lnTo>
                <a:lnTo>
                  <a:pt x="446" y="60"/>
                </a:lnTo>
                <a:lnTo>
                  <a:pt x="453" y="64"/>
                </a:lnTo>
                <a:lnTo>
                  <a:pt x="461" y="68"/>
                </a:lnTo>
                <a:lnTo>
                  <a:pt x="469" y="69"/>
                </a:lnTo>
                <a:lnTo>
                  <a:pt x="476" y="69"/>
                </a:lnTo>
                <a:lnTo>
                  <a:pt x="476" y="69"/>
                </a:lnTo>
                <a:lnTo>
                  <a:pt x="488" y="65"/>
                </a:lnTo>
                <a:lnTo>
                  <a:pt x="507" y="58"/>
                </a:lnTo>
                <a:lnTo>
                  <a:pt x="556" y="36"/>
                </a:lnTo>
                <a:lnTo>
                  <a:pt x="584" y="24"/>
                </a:lnTo>
                <a:lnTo>
                  <a:pt x="610" y="14"/>
                </a:lnTo>
                <a:lnTo>
                  <a:pt x="634" y="6"/>
                </a:lnTo>
                <a:lnTo>
                  <a:pt x="645" y="2"/>
                </a:lnTo>
                <a:lnTo>
                  <a:pt x="653" y="1"/>
                </a:lnTo>
                <a:lnTo>
                  <a:pt x="653" y="1"/>
                </a:lnTo>
                <a:lnTo>
                  <a:pt x="662" y="0"/>
                </a:lnTo>
                <a:lnTo>
                  <a:pt x="670" y="0"/>
                </a:lnTo>
                <a:lnTo>
                  <a:pt x="677" y="2"/>
                </a:lnTo>
                <a:lnTo>
                  <a:pt x="685" y="5"/>
                </a:lnTo>
                <a:lnTo>
                  <a:pt x="691" y="8"/>
                </a:lnTo>
                <a:lnTo>
                  <a:pt x="698" y="11"/>
                </a:lnTo>
                <a:lnTo>
                  <a:pt x="704" y="16"/>
                </a:lnTo>
                <a:lnTo>
                  <a:pt x="710" y="20"/>
                </a:lnTo>
                <a:lnTo>
                  <a:pt x="720" y="31"/>
                </a:lnTo>
                <a:lnTo>
                  <a:pt x="727" y="42"/>
                </a:lnTo>
                <a:lnTo>
                  <a:pt x="733" y="52"/>
                </a:lnTo>
                <a:lnTo>
                  <a:pt x="734" y="58"/>
                </a:lnTo>
                <a:lnTo>
                  <a:pt x="735" y="62"/>
                </a:lnTo>
                <a:lnTo>
                  <a:pt x="735" y="62"/>
                </a:lnTo>
                <a:lnTo>
                  <a:pt x="736" y="94"/>
                </a:lnTo>
                <a:lnTo>
                  <a:pt x="735" y="123"/>
                </a:lnTo>
                <a:lnTo>
                  <a:pt x="735" y="123"/>
                </a:lnTo>
                <a:lnTo>
                  <a:pt x="734" y="137"/>
                </a:lnTo>
                <a:lnTo>
                  <a:pt x="733" y="144"/>
                </a:lnTo>
                <a:lnTo>
                  <a:pt x="731" y="149"/>
                </a:lnTo>
                <a:lnTo>
                  <a:pt x="729" y="156"/>
                </a:lnTo>
                <a:lnTo>
                  <a:pt x="726" y="162"/>
                </a:lnTo>
                <a:lnTo>
                  <a:pt x="721" y="169"/>
                </a:lnTo>
                <a:lnTo>
                  <a:pt x="714" y="177"/>
                </a:lnTo>
                <a:lnTo>
                  <a:pt x="714" y="177"/>
                </a:lnTo>
                <a:lnTo>
                  <a:pt x="703" y="193"/>
                </a:lnTo>
                <a:lnTo>
                  <a:pt x="697" y="201"/>
                </a:lnTo>
                <a:lnTo>
                  <a:pt x="680" y="232"/>
                </a:lnTo>
                <a:lnTo>
                  <a:pt x="680" y="232"/>
                </a:lnTo>
                <a:lnTo>
                  <a:pt x="674" y="245"/>
                </a:lnTo>
                <a:lnTo>
                  <a:pt x="670" y="256"/>
                </a:lnTo>
                <a:lnTo>
                  <a:pt x="666" y="265"/>
                </a:lnTo>
                <a:lnTo>
                  <a:pt x="662" y="273"/>
                </a:lnTo>
                <a:lnTo>
                  <a:pt x="660" y="276"/>
                </a:lnTo>
                <a:lnTo>
                  <a:pt x="658" y="278"/>
                </a:lnTo>
                <a:lnTo>
                  <a:pt x="655" y="279"/>
                </a:lnTo>
                <a:lnTo>
                  <a:pt x="652" y="279"/>
                </a:lnTo>
                <a:lnTo>
                  <a:pt x="648" y="279"/>
                </a:lnTo>
                <a:lnTo>
                  <a:pt x="644" y="278"/>
                </a:lnTo>
                <a:lnTo>
                  <a:pt x="633" y="273"/>
                </a:lnTo>
                <a:lnTo>
                  <a:pt x="633" y="273"/>
                </a:lnTo>
                <a:lnTo>
                  <a:pt x="610" y="258"/>
                </a:lnTo>
                <a:lnTo>
                  <a:pt x="590" y="245"/>
                </a:lnTo>
                <a:lnTo>
                  <a:pt x="576" y="232"/>
                </a:lnTo>
                <a:lnTo>
                  <a:pt x="570" y="225"/>
                </a:lnTo>
                <a:lnTo>
                  <a:pt x="565" y="219"/>
                </a:lnTo>
                <a:lnTo>
                  <a:pt x="565" y="219"/>
                </a:lnTo>
                <a:lnTo>
                  <a:pt x="562" y="212"/>
                </a:lnTo>
                <a:lnTo>
                  <a:pt x="560" y="207"/>
                </a:lnTo>
                <a:lnTo>
                  <a:pt x="559" y="195"/>
                </a:lnTo>
                <a:lnTo>
                  <a:pt x="557" y="189"/>
                </a:lnTo>
                <a:lnTo>
                  <a:pt x="553" y="183"/>
                </a:lnTo>
                <a:lnTo>
                  <a:pt x="547" y="177"/>
                </a:lnTo>
                <a:lnTo>
                  <a:pt x="538" y="171"/>
                </a:lnTo>
                <a:lnTo>
                  <a:pt x="538" y="171"/>
                </a:lnTo>
                <a:lnTo>
                  <a:pt x="519" y="161"/>
                </a:lnTo>
                <a:lnTo>
                  <a:pt x="506" y="156"/>
                </a:lnTo>
                <a:lnTo>
                  <a:pt x="496" y="152"/>
                </a:lnTo>
                <a:lnTo>
                  <a:pt x="484" y="150"/>
                </a:lnTo>
                <a:lnTo>
                  <a:pt x="484" y="150"/>
                </a:lnTo>
                <a:lnTo>
                  <a:pt x="471" y="149"/>
                </a:lnTo>
                <a:lnTo>
                  <a:pt x="462" y="150"/>
                </a:lnTo>
                <a:lnTo>
                  <a:pt x="455" y="151"/>
                </a:lnTo>
                <a:lnTo>
                  <a:pt x="449" y="150"/>
                </a:lnTo>
                <a:lnTo>
                  <a:pt x="449" y="150"/>
                </a:lnTo>
                <a:lnTo>
                  <a:pt x="447" y="150"/>
                </a:lnTo>
                <a:lnTo>
                  <a:pt x="443" y="152"/>
                </a:lnTo>
                <a:lnTo>
                  <a:pt x="435" y="157"/>
                </a:lnTo>
                <a:lnTo>
                  <a:pt x="425" y="162"/>
                </a:lnTo>
                <a:lnTo>
                  <a:pt x="421" y="163"/>
                </a:lnTo>
                <a:lnTo>
                  <a:pt x="415" y="164"/>
                </a:lnTo>
                <a:lnTo>
                  <a:pt x="415" y="164"/>
                </a:lnTo>
                <a:lnTo>
                  <a:pt x="410" y="163"/>
                </a:lnTo>
                <a:lnTo>
                  <a:pt x="404" y="162"/>
                </a:lnTo>
                <a:lnTo>
                  <a:pt x="389" y="158"/>
                </a:lnTo>
                <a:lnTo>
                  <a:pt x="374" y="150"/>
                </a:lnTo>
                <a:lnTo>
                  <a:pt x="374" y="15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7">
            <a:extLst>
              <a:ext uri="{FF2B5EF4-FFF2-40B4-BE49-F238E27FC236}">
                <a16:creationId xmlns:a16="http://schemas.microsoft.com/office/drawing/2014/main" id="{63CA01A1-8891-4B89-8E53-32669E149A00}"/>
              </a:ext>
            </a:extLst>
          </p:cNvPr>
          <p:cNvSpPr>
            <a:spLocks/>
          </p:cNvSpPr>
          <p:nvPr/>
        </p:nvSpPr>
        <p:spPr bwMode="auto">
          <a:xfrm>
            <a:off x="945261" y="4732403"/>
            <a:ext cx="507819" cy="1652900"/>
          </a:xfrm>
          <a:custGeom>
            <a:avLst/>
            <a:gdLst>
              <a:gd name="T0" fmla="*/ 23 w 204"/>
              <a:gd name="T1" fmla="*/ 140 h 664"/>
              <a:gd name="T2" fmla="*/ 0 w 204"/>
              <a:gd name="T3" fmla="*/ 163 h 664"/>
              <a:gd name="T4" fmla="*/ 5 w 204"/>
              <a:gd name="T5" fmla="*/ 169 h 664"/>
              <a:gd name="T6" fmla="*/ 14 w 204"/>
              <a:gd name="T7" fmla="*/ 200 h 664"/>
              <a:gd name="T8" fmla="*/ 19 w 204"/>
              <a:gd name="T9" fmla="*/ 201 h 664"/>
              <a:gd name="T10" fmla="*/ 42 w 204"/>
              <a:gd name="T11" fmla="*/ 168 h 664"/>
              <a:gd name="T12" fmla="*/ 45 w 204"/>
              <a:gd name="T13" fmla="*/ 166 h 664"/>
              <a:gd name="T14" fmla="*/ 55 w 204"/>
              <a:gd name="T15" fmla="*/ 186 h 664"/>
              <a:gd name="T16" fmla="*/ 58 w 204"/>
              <a:gd name="T17" fmla="*/ 205 h 664"/>
              <a:gd name="T18" fmla="*/ 49 w 204"/>
              <a:gd name="T19" fmla="*/ 240 h 664"/>
              <a:gd name="T20" fmla="*/ 52 w 204"/>
              <a:gd name="T21" fmla="*/ 265 h 664"/>
              <a:gd name="T22" fmla="*/ 54 w 204"/>
              <a:gd name="T23" fmla="*/ 279 h 664"/>
              <a:gd name="T24" fmla="*/ 49 w 204"/>
              <a:gd name="T25" fmla="*/ 301 h 664"/>
              <a:gd name="T26" fmla="*/ 45 w 204"/>
              <a:gd name="T27" fmla="*/ 332 h 664"/>
              <a:gd name="T28" fmla="*/ 54 w 204"/>
              <a:gd name="T29" fmla="*/ 347 h 664"/>
              <a:gd name="T30" fmla="*/ 62 w 204"/>
              <a:gd name="T31" fmla="*/ 362 h 664"/>
              <a:gd name="T32" fmla="*/ 70 w 204"/>
              <a:gd name="T33" fmla="*/ 356 h 664"/>
              <a:gd name="T34" fmla="*/ 89 w 204"/>
              <a:gd name="T35" fmla="*/ 318 h 664"/>
              <a:gd name="T36" fmla="*/ 71 w 204"/>
              <a:gd name="T37" fmla="*/ 401 h 664"/>
              <a:gd name="T38" fmla="*/ 61 w 204"/>
              <a:gd name="T39" fmla="*/ 420 h 664"/>
              <a:gd name="T40" fmla="*/ 57 w 204"/>
              <a:gd name="T41" fmla="*/ 434 h 664"/>
              <a:gd name="T42" fmla="*/ 92 w 204"/>
              <a:gd name="T43" fmla="*/ 473 h 664"/>
              <a:gd name="T44" fmla="*/ 136 w 204"/>
              <a:gd name="T45" fmla="*/ 518 h 664"/>
              <a:gd name="T46" fmla="*/ 148 w 204"/>
              <a:gd name="T47" fmla="*/ 542 h 664"/>
              <a:gd name="T48" fmla="*/ 145 w 204"/>
              <a:gd name="T49" fmla="*/ 597 h 664"/>
              <a:gd name="T50" fmla="*/ 142 w 204"/>
              <a:gd name="T51" fmla="*/ 622 h 664"/>
              <a:gd name="T52" fmla="*/ 162 w 204"/>
              <a:gd name="T53" fmla="*/ 648 h 664"/>
              <a:gd name="T54" fmla="*/ 175 w 204"/>
              <a:gd name="T55" fmla="*/ 663 h 664"/>
              <a:gd name="T56" fmla="*/ 185 w 204"/>
              <a:gd name="T57" fmla="*/ 653 h 664"/>
              <a:gd name="T58" fmla="*/ 196 w 204"/>
              <a:gd name="T59" fmla="*/ 615 h 664"/>
              <a:gd name="T60" fmla="*/ 201 w 204"/>
              <a:gd name="T61" fmla="*/ 572 h 664"/>
              <a:gd name="T62" fmla="*/ 184 w 204"/>
              <a:gd name="T63" fmla="*/ 541 h 664"/>
              <a:gd name="T64" fmla="*/ 149 w 204"/>
              <a:gd name="T65" fmla="*/ 496 h 664"/>
              <a:gd name="T66" fmla="*/ 135 w 204"/>
              <a:gd name="T67" fmla="*/ 477 h 664"/>
              <a:gd name="T68" fmla="*/ 128 w 204"/>
              <a:gd name="T69" fmla="*/ 448 h 664"/>
              <a:gd name="T70" fmla="*/ 123 w 204"/>
              <a:gd name="T71" fmla="*/ 305 h 664"/>
              <a:gd name="T72" fmla="*/ 127 w 204"/>
              <a:gd name="T73" fmla="*/ 229 h 664"/>
              <a:gd name="T74" fmla="*/ 139 w 204"/>
              <a:gd name="T75" fmla="*/ 236 h 664"/>
              <a:gd name="T76" fmla="*/ 149 w 204"/>
              <a:gd name="T77" fmla="*/ 242 h 664"/>
              <a:gd name="T78" fmla="*/ 147 w 204"/>
              <a:gd name="T79" fmla="*/ 228 h 664"/>
              <a:gd name="T80" fmla="*/ 136 w 204"/>
              <a:gd name="T81" fmla="*/ 192 h 664"/>
              <a:gd name="T82" fmla="*/ 144 w 204"/>
              <a:gd name="T83" fmla="*/ 151 h 664"/>
              <a:gd name="T84" fmla="*/ 144 w 204"/>
              <a:gd name="T85" fmla="*/ 107 h 664"/>
              <a:gd name="T86" fmla="*/ 118 w 204"/>
              <a:gd name="T87" fmla="*/ 55 h 664"/>
              <a:gd name="T88" fmla="*/ 106 w 204"/>
              <a:gd name="T89" fmla="*/ 34 h 664"/>
              <a:gd name="T90" fmla="*/ 86 w 204"/>
              <a:gd name="T91" fmla="*/ 7 h 664"/>
              <a:gd name="T92" fmla="*/ 62 w 204"/>
              <a:gd name="T93" fmla="*/ 5 h 664"/>
              <a:gd name="T94" fmla="*/ 36 w 204"/>
              <a:gd name="T95" fmla="*/ 37 h 664"/>
              <a:gd name="T96" fmla="*/ 28 w 204"/>
              <a:gd name="T97" fmla="*/ 62 h 664"/>
              <a:gd name="T98" fmla="*/ 26 w 204"/>
              <a:gd name="T99" fmla="*/ 102 h 664"/>
              <a:gd name="T100" fmla="*/ 35 w 204"/>
              <a:gd name="T101" fmla="*/ 135 h 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4" h="664">
                <a:moveTo>
                  <a:pt x="35" y="135"/>
                </a:moveTo>
                <a:lnTo>
                  <a:pt x="35" y="135"/>
                </a:lnTo>
                <a:lnTo>
                  <a:pt x="30" y="137"/>
                </a:lnTo>
                <a:lnTo>
                  <a:pt x="23" y="140"/>
                </a:lnTo>
                <a:lnTo>
                  <a:pt x="9" y="150"/>
                </a:lnTo>
                <a:lnTo>
                  <a:pt x="4" y="154"/>
                </a:lnTo>
                <a:lnTo>
                  <a:pt x="1" y="160"/>
                </a:lnTo>
                <a:lnTo>
                  <a:pt x="0" y="163"/>
                </a:lnTo>
                <a:lnTo>
                  <a:pt x="1" y="165"/>
                </a:lnTo>
                <a:lnTo>
                  <a:pt x="2" y="166"/>
                </a:lnTo>
                <a:lnTo>
                  <a:pt x="2" y="166"/>
                </a:lnTo>
                <a:lnTo>
                  <a:pt x="5" y="169"/>
                </a:lnTo>
                <a:lnTo>
                  <a:pt x="7" y="175"/>
                </a:lnTo>
                <a:lnTo>
                  <a:pt x="10" y="188"/>
                </a:lnTo>
                <a:lnTo>
                  <a:pt x="13" y="194"/>
                </a:lnTo>
                <a:lnTo>
                  <a:pt x="14" y="200"/>
                </a:lnTo>
                <a:lnTo>
                  <a:pt x="16" y="202"/>
                </a:lnTo>
                <a:lnTo>
                  <a:pt x="18" y="202"/>
                </a:lnTo>
                <a:lnTo>
                  <a:pt x="19" y="201"/>
                </a:lnTo>
                <a:lnTo>
                  <a:pt x="19" y="201"/>
                </a:lnTo>
                <a:lnTo>
                  <a:pt x="22" y="198"/>
                </a:lnTo>
                <a:lnTo>
                  <a:pt x="27" y="192"/>
                </a:lnTo>
                <a:lnTo>
                  <a:pt x="35" y="179"/>
                </a:lnTo>
                <a:lnTo>
                  <a:pt x="42" y="168"/>
                </a:lnTo>
                <a:lnTo>
                  <a:pt x="44" y="166"/>
                </a:lnTo>
                <a:lnTo>
                  <a:pt x="45" y="166"/>
                </a:lnTo>
                <a:lnTo>
                  <a:pt x="45" y="166"/>
                </a:lnTo>
                <a:lnTo>
                  <a:pt x="45" y="166"/>
                </a:lnTo>
                <a:lnTo>
                  <a:pt x="46" y="168"/>
                </a:lnTo>
                <a:lnTo>
                  <a:pt x="47" y="171"/>
                </a:lnTo>
                <a:lnTo>
                  <a:pt x="53" y="180"/>
                </a:lnTo>
                <a:lnTo>
                  <a:pt x="55" y="186"/>
                </a:lnTo>
                <a:lnTo>
                  <a:pt x="57" y="192"/>
                </a:lnTo>
                <a:lnTo>
                  <a:pt x="58" y="199"/>
                </a:lnTo>
                <a:lnTo>
                  <a:pt x="58" y="205"/>
                </a:lnTo>
                <a:lnTo>
                  <a:pt x="58" y="205"/>
                </a:lnTo>
                <a:lnTo>
                  <a:pt x="56" y="215"/>
                </a:lnTo>
                <a:lnTo>
                  <a:pt x="53" y="220"/>
                </a:lnTo>
                <a:lnTo>
                  <a:pt x="51" y="227"/>
                </a:lnTo>
                <a:lnTo>
                  <a:pt x="49" y="240"/>
                </a:lnTo>
                <a:lnTo>
                  <a:pt x="49" y="240"/>
                </a:lnTo>
                <a:lnTo>
                  <a:pt x="49" y="249"/>
                </a:lnTo>
                <a:lnTo>
                  <a:pt x="49" y="255"/>
                </a:lnTo>
                <a:lnTo>
                  <a:pt x="52" y="265"/>
                </a:lnTo>
                <a:lnTo>
                  <a:pt x="54" y="272"/>
                </a:lnTo>
                <a:lnTo>
                  <a:pt x="54" y="276"/>
                </a:lnTo>
                <a:lnTo>
                  <a:pt x="54" y="279"/>
                </a:lnTo>
                <a:lnTo>
                  <a:pt x="54" y="279"/>
                </a:lnTo>
                <a:lnTo>
                  <a:pt x="53" y="284"/>
                </a:lnTo>
                <a:lnTo>
                  <a:pt x="53" y="284"/>
                </a:lnTo>
                <a:lnTo>
                  <a:pt x="49" y="301"/>
                </a:lnTo>
                <a:lnTo>
                  <a:pt x="49" y="301"/>
                </a:lnTo>
                <a:lnTo>
                  <a:pt x="46" y="315"/>
                </a:lnTo>
                <a:lnTo>
                  <a:pt x="45" y="324"/>
                </a:lnTo>
                <a:lnTo>
                  <a:pt x="44" y="328"/>
                </a:lnTo>
                <a:lnTo>
                  <a:pt x="45" y="332"/>
                </a:lnTo>
                <a:lnTo>
                  <a:pt x="47" y="335"/>
                </a:lnTo>
                <a:lnTo>
                  <a:pt x="49" y="340"/>
                </a:lnTo>
                <a:lnTo>
                  <a:pt x="49" y="340"/>
                </a:lnTo>
                <a:lnTo>
                  <a:pt x="54" y="347"/>
                </a:lnTo>
                <a:lnTo>
                  <a:pt x="56" y="354"/>
                </a:lnTo>
                <a:lnTo>
                  <a:pt x="58" y="358"/>
                </a:lnTo>
                <a:lnTo>
                  <a:pt x="60" y="359"/>
                </a:lnTo>
                <a:lnTo>
                  <a:pt x="62" y="362"/>
                </a:lnTo>
                <a:lnTo>
                  <a:pt x="62" y="362"/>
                </a:lnTo>
                <a:lnTo>
                  <a:pt x="65" y="362"/>
                </a:lnTo>
                <a:lnTo>
                  <a:pt x="66" y="360"/>
                </a:lnTo>
                <a:lnTo>
                  <a:pt x="70" y="356"/>
                </a:lnTo>
                <a:lnTo>
                  <a:pt x="74" y="350"/>
                </a:lnTo>
                <a:lnTo>
                  <a:pt x="79" y="341"/>
                </a:lnTo>
                <a:lnTo>
                  <a:pt x="85" y="326"/>
                </a:lnTo>
                <a:lnTo>
                  <a:pt x="89" y="318"/>
                </a:lnTo>
                <a:lnTo>
                  <a:pt x="89" y="318"/>
                </a:lnTo>
                <a:lnTo>
                  <a:pt x="82" y="350"/>
                </a:lnTo>
                <a:lnTo>
                  <a:pt x="76" y="377"/>
                </a:lnTo>
                <a:lnTo>
                  <a:pt x="71" y="401"/>
                </a:lnTo>
                <a:lnTo>
                  <a:pt x="71" y="401"/>
                </a:lnTo>
                <a:lnTo>
                  <a:pt x="69" y="409"/>
                </a:lnTo>
                <a:lnTo>
                  <a:pt x="65" y="415"/>
                </a:lnTo>
                <a:lnTo>
                  <a:pt x="61" y="420"/>
                </a:lnTo>
                <a:lnTo>
                  <a:pt x="58" y="423"/>
                </a:lnTo>
                <a:lnTo>
                  <a:pt x="56" y="429"/>
                </a:lnTo>
                <a:lnTo>
                  <a:pt x="56" y="431"/>
                </a:lnTo>
                <a:lnTo>
                  <a:pt x="57" y="434"/>
                </a:lnTo>
                <a:lnTo>
                  <a:pt x="61" y="442"/>
                </a:lnTo>
                <a:lnTo>
                  <a:pt x="71" y="453"/>
                </a:lnTo>
                <a:lnTo>
                  <a:pt x="71" y="453"/>
                </a:lnTo>
                <a:lnTo>
                  <a:pt x="92" y="473"/>
                </a:lnTo>
                <a:lnTo>
                  <a:pt x="106" y="489"/>
                </a:lnTo>
                <a:lnTo>
                  <a:pt x="120" y="502"/>
                </a:lnTo>
                <a:lnTo>
                  <a:pt x="136" y="518"/>
                </a:lnTo>
                <a:lnTo>
                  <a:pt x="136" y="518"/>
                </a:lnTo>
                <a:lnTo>
                  <a:pt x="141" y="523"/>
                </a:lnTo>
                <a:lnTo>
                  <a:pt x="144" y="529"/>
                </a:lnTo>
                <a:lnTo>
                  <a:pt x="146" y="535"/>
                </a:lnTo>
                <a:lnTo>
                  <a:pt x="148" y="542"/>
                </a:lnTo>
                <a:lnTo>
                  <a:pt x="149" y="556"/>
                </a:lnTo>
                <a:lnTo>
                  <a:pt x="149" y="570"/>
                </a:lnTo>
                <a:lnTo>
                  <a:pt x="147" y="584"/>
                </a:lnTo>
                <a:lnTo>
                  <a:pt x="145" y="597"/>
                </a:lnTo>
                <a:lnTo>
                  <a:pt x="141" y="613"/>
                </a:lnTo>
                <a:lnTo>
                  <a:pt x="141" y="613"/>
                </a:lnTo>
                <a:lnTo>
                  <a:pt x="141" y="618"/>
                </a:lnTo>
                <a:lnTo>
                  <a:pt x="142" y="622"/>
                </a:lnTo>
                <a:lnTo>
                  <a:pt x="144" y="626"/>
                </a:lnTo>
                <a:lnTo>
                  <a:pt x="147" y="631"/>
                </a:lnTo>
                <a:lnTo>
                  <a:pt x="155" y="640"/>
                </a:lnTo>
                <a:lnTo>
                  <a:pt x="162" y="648"/>
                </a:lnTo>
                <a:lnTo>
                  <a:pt x="162" y="648"/>
                </a:lnTo>
                <a:lnTo>
                  <a:pt x="170" y="658"/>
                </a:lnTo>
                <a:lnTo>
                  <a:pt x="173" y="662"/>
                </a:lnTo>
                <a:lnTo>
                  <a:pt x="175" y="663"/>
                </a:lnTo>
                <a:lnTo>
                  <a:pt x="178" y="664"/>
                </a:lnTo>
                <a:lnTo>
                  <a:pt x="179" y="663"/>
                </a:lnTo>
                <a:lnTo>
                  <a:pt x="182" y="660"/>
                </a:lnTo>
                <a:lnTo>
                  <a:pt x="185" y="653"/>
                </a:lnTo>
                <a:lnTo>
                  <a:pt x="188" y="640"/>
                </a:lnTo>
                <a:lnTo>
                  <a:pt x="188" y="640"/>
                </a:lnTo>
                <a:lnTo>
                  <a:pt x="192" y="625"/>
                </a:lnTo>
                <a:lnTo>
                  <a:pt x="196" y="615"/>
                </a:lnTo>
                <a:lnTo>
                  <a:pt x="203" y="597"/>
                </a:lnTo>
                <a:lnTo>
                  <a:pt x="204" y="590"/>
                </a:lnTo>
                <a:lnTo>
                  <a:pt x="204" y="581"/>
                </a:lnTo>
                <a:lnTo>
                  <a:pt x="201" y="572"/>
                </a:lnTo>
                <a:lnTo>
                  <a:pt x="197" y="561"/>
                </a:lnTo>
                <a:lnTo>
                  <a:pt x="197" y="561"/>
                </a:lnTo>
                <a:lnTo>
                  <a:pt x="191" y="550"/>
                </a:lnTo>
                <a:lnTo>
                  <a:pt x="184" y="541"/>
                </a:lnTo>
                <a:lnTo>
                  <a:pt x="172" y="525"/>
                </a:lnTo>
                <a:lnTo>
                  <a:pt x="159" y="511"/>
                </a:lnTo>
                <a:lnTo>
                  <a:pt x="154" y="504"/>
                </a:lnTo>
                <a:lnTo>
                  <a:pt x="149" y="496"/>
                </a:lnTo>
                <a:lnTo>
                  <a:pt x="149" y="496"/>
                </a:lnTo>
                <a:lnTo>
                  <a:pt x="145" y="490"/>
                </a:lnTo>
                <a:lnTo>
                  <a:pt x="142" y="484"/>
                </a:lnTo>
                <a:lnTo>
                  <a:pt x="135" y="477"/>
                </a:lnTo>
                <a:lnTo>
                  <a:pt x="133" y="472"/>
                </a:lnTo>
                <a:lnTo>
                  <a:pt x="131" y="467"/>
                </a:lnTo>
                <a:lnTo>
                  <a:pt x="129" y="459"/>
                </a:lnTo>
                <a:lnTo>
                  <a:pt x="128" y="448"/>
                </a:lnTo>
                <a:lnTo>
                  <a:pt x="128" y="448"/>
                </a:lnTo>
                <a:lnTo>
                  <a:pt x="125" y="419"/>
                </a:lnTo>
                <a:lnTo>
                  <a:pt x="124" y="382"/>
                </a:lnTo>
                <a:lnTo>
                  <a:pt x="123" y="305"/>
                </a:lnTo>
                <a:lnTo>
                  <a:pt x="123" y="305"/>
                </a:lnTo>
                <a:lnTo>
                  <a:pt x="123" y="271"/>
                </a:lnTo>
                <a:lnTo>
                  <a:pt x="125" y="245"/>
                </a:lnTo>
                <a:lnTo>
                  <a:pt x="127" y="229"/>
                </a:lnTo>
                <a:lnTo>
                  <a:pt x="128" y="223"/>
                </a:lnTo>
                <a:lnTo>
                  <a:pt x="128" y="223"/>
                </a:lnTo>
                <a:lnTo>
                  <a:pt x="131" y="227"/>
                </a:lnTo>
                <a:lnTo>
                  <a:pt x="139" y="236"/>
                </a:lnTo>
                <a:lnTo>
                  <a:pt x="143" y="240"/>
                </a:lnTo>
                <a:lnTo>
                  <a:pt x="146" y="242"/>
                </a:lnTo>
                <a:lnTo>
                  <a:pt x="148" y="242"/>
                </a:lnTo>
                <a:lnTo>
                  <a:pt x="149" y="242"/>
                </a:lnTo>
                <a:lnTo>
                  <a:pt x="149" y="240"/>
                </a:lnTo>
                <a:lnTo>
                  <a:pt x="149" y="240"/>
                </a:lnTo>
                <a:lnTo>
                  <a:pt x="148" y="234"/>
                </a:lnTo>
                <a:lnTo>
                  <a:pt x="147" y="228"/>
                </a:lnTo>
                <a:lnTo>
                  <a:pt x="143" y="213"/>
                </a:lnTo>
                <a:lnTo>
                  <a:pt x="137" y="200"/>
                </a:lnTo>
                <a:lnTo>
                  <a:pt x="136" y="194"/>
                </a:lnTo>
                <a:lnTo>
                  <a:pt x="136" y="192"/>
                </a:lnTo>
                <a:lnTo>
                  <a:pt x="136" y="192"/>
                </a:lnTo>
                <a:lnTo>
                  <a:pt x="139" y="186"/>
                </a:lnTo>
                <a:lnTo>
                  <a:pt x="141" y="171"/>
                </a:lnTo>
                <a:lnTo>
                  <a:pt x="144" y="151"/>
                </a:lnTo>
                <a:lnTo>
                  <a:pt x="145" y="123"/>
                </a:lnTo>
                <a:lnTo>
                  <a:pt x="145" y="123"/>
                </a:lnTo>
                <a:lnTo>
                  <a:pt x="145" y="115"/>
                </a:lnTo>
                <a:lnTo>
                  <a:pt x="144" y="107"/>
                </a:lnTo>
                <a:lnTo>
                  <a:pt x="141" y="94"/>
                </a:lnTo>
                <a:lnTo>
                  <a:pt x="135" y="82"/>
                </a:lnTo>
                <a:lnTo>
                  <a:pt x="130" y="72"/>
                </a:lnTo>
                <a:lnTo>
                  <a:pt x="118" y="55"/>
                </a:lnTo>
                <a:lnTo>
                  <a:pt x="114" y="50"/>
                </a:lnTo>
                <a:lnTo>
                  <a:pt x="110" y="44"/>
                </a:lnTo>
                <a:lnTo>
                  <a:pt x="110" y="44"/>
                </a:lnTo>
                <a:lnTo>
                  <a:pt x="106" y="34"/>
                </a:lnTo>
                <a:lnTo>
                  <a:pt x="102" y="27"/>
                </a:lnTo>
                <a:lnTo>
                  <a:pt x="97" y="21"/>
                </a:lnTo>
                <a:lnTo>
                  <a:pt x="92" y="14"/>
                </a:lnTo>
                <a:lnTo>
                  <a:pt x="86" y="7"/>
                </a:lnTo>
                <a:lnTo>
                  <a:pt x="79" y="3"/>
                </a:lnTo>
                <a:lnTo>
                  <a:pt x="71" y="0"/>
                </a:lnTo>
                <a:lnTo>
                  <a:pt x="71" y="0"/>
                </a:lnTo>
                <a:lnTo>
                  <a:pt x="62" y="5"/>
                </a:lnTo>
                <a:lnTo>
                  <a:pt x="54" y="12"/>
                </a:lnTo>
                <a:lnTo>
                  <a:pt x="47" y="19"/>
                </a:lnTo>
                <a:lnTo>
                  <a:pt x="42" y="28"/>
                </a:lnTo>
                <a:lnTo>
                  <a:pt x="36" y="37"/>
                </a:lnTo>
                <a:lnTo>
                  <a:pt x="33" y="46"/>
                </a:lnTo>
                <a:lnTo>
                  <a:pt x="30" y="54"/>
                </a:lnTo>
                <a:lnTo>
                  <a:pt x="28" y="62"/>
                </a:lnTo>
                <a:lnTo>
                  <a:pt x="28" y="62"/>
                </a:lnTo>
                <a:lnTo>
                  <a:pt x="26" y="77"/>
                </a:lnTo>
                <a:lnTo>
                  <a:pt x="24" y="85"/>
                </a:lnTo>
                <a:lnTo>
                  <a:pt x="24" y="93"/>
                </a:lnTo>
                <a:lnTo>
                  <a:pt x="26" y="102"/>
                </a:lnTo>
                <a:lnTo>
                  <a:pt x="28" y="112"/>
                </a:lnTo>
                <a:lnTo>
                  <a:pt x="31" y="123"/>
                </a:lnTo>
                <a:lnTo>
                  <a:pt x="35" y="135"/>
                </a:lnTo>
                <a:lnTo>
                  <a:pt x="35" y="13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8">
            <a:extLst>
              <a:ext uri="{FF2B5EF4-FFF2-40B4-BE49-F238E27FC236}">
                <a16:creationId xmlns:a16="http://schemas.microsoft.com/office/drawing/2014/main" id="{D410E4C2-3324-4CF5-A1FE-9DB6C1651B0C}"/>
              </a:ext>
            </a:extLst>
          </p:cNvPr>
          <p:cNvSpPr>
            <a:spLocks/>
          </p:cNvSpPr>
          <p:nvPr/>
        </p:nvSpPr>
        <p:spPr bwMode="auto">
          <a:xfrm>
            <a:off x="8069264" y="4712643"/>
            <a:ext cx="1384624" cy="1448468"/>
          </a:xfrm>
          <a:custGeom>
            <a:avLst/>
            <a:gdLst>
              <a:gd name="T0" fmla="*/ 162 w 694"/>
              <a:gd name="T1" fmla="*/ 476 h 726"/>
              <a:gd name="T2" fmla="*/ 71 w 694"/>
              <a:gd name="T3" fmla="*/ 596 h 726"/>
              <a:gd name="T4" fmla="*/ 8 w 694"/>
              <a:gd name="T5" fmla="*/ 683 h 726"/>
              <a:gd name="T6" fmla="*/ 1 w 694"/>
              <a:gd name="T7" fmla="*/ 708 h 726"/>
              <a:gd name="T8" fmla="*/ 23 w 694"/>
              <a:gd name="T9" fmla="*/ 722 h 726"/>
              <a:gd name="T10" fmla="*/ 85 w 694"/>
              <a:gd name="T11" fmla="*/ 725 h 726"/>
              <a:gd name="T12" fmla="*/ 130 w 694"/>
              <a:gd name="T13" fmla="*/ 715 h 726"/>
              <a:gd name="T14" fmla="*/ 179 w 694"/>
              <a:gd name="T15" fmla="*/ 691 h 726"/>
              <a:gd name="T16" fmla="*/ 217 w 694"/>
              <a:gd name="T17" fmla="*/ 664 h 726"/>
              <a:gd name="T18" fmla="*/ 277 w 694"/>
              <a:gd name="T19" fmla="*/ 602 h 726"/>
              <a:gd name="T20" fmla="*/ 297 w 694"/>
              <a:gd name="T21" fmla="*/ 570 h 726"/>
              <a:gd name="T22" fmla="*/ 351 w 694"/>
              <a:gd name="T23" fmla="*/ 512 h 726"/>
              <a:gd name="T24" fmla="*/ 395 w 694"/>
              <a:gd name="T25" fmla="*/ 480 h 726"/>
              <a:gd name="T26" fmla="*/ 425 w 694"/>
              <a:gd name="T27" fmla="*/ 457 h 726"/>
              <a:gd name="T28" fmla="*/ 414 w 694"/>
              <a:gd name="T29" fmla="*/ 457 h 726"/>
              <a:gd name="T30" fmla="*/ 351 w 694"/>
              <a:gd name="T31" fmla="*/ 480 h 726"/>
              <a:gd name="T32" fmla="*/ 378 w 694"/>
              <a:gd name="T33" fmla="*/ 433 h 726"/>
              <a:gd name="T34" fmla="*/ 444 w 694"/>
              <a:gd name="T35" fmla="*/ 348 h 726"/>
              <a:gd name="T36" fmla="*/ 468 w 694"/>
              <a:gd name="T37" fmla="*/ 314 h 726"/>
              <a:gd name="T38" fmla="*/ 514 w 694"/>
              <a:gd name="T39" fmla="*/ 283 h 726"/>
              <a:gd name="T40" fmla="*/ 661 w 694"/>
              <a:gd name="T41" fmla="*/ 201 h 726"/>
              <a:gd name="T42" fmla="*/ 688 w 694"/>
              <a:gd name="T43" fmla="*/ 188 h 726"/>
              <a:gd name="T44" fmla="*/ 694 w 694"/>
              <a:gd name="T45" fmla="*/ 178 h 726"/>
              <a:gd name="T46" fmla="*/ 675 w 694"/>
              <a:gd name="T47" fmla="*/ 157 h 726"/>
              <a:gd name="T48" fmla="*/ 647 w 694"/>
              <a:gd name="T49" fmla="*/ 117 h 726"/>
              <a:gd name="T50" fmla="*/ 627 w 694"/>
              <a:gd name="T51" fmla="*/ 88 h 726"/>
              <a:gd name="T52" fmla="*/ 591 w 694"/>
              <a:gd name="T53" fmla="*/ 71 h 726"/>
              <a:gd name="T54" fmla="*/ 546 w 694"/>
              <a:gd name="T55" fmla="*/ 57 h 726"/>
              <a:gd name="T56" fmla="*/ 492 w 694"/>
              <a:gd name="T57" fmla="*/ 31 h 726"/>
              <a:gd name="T58" fmla="*/ 450 w 694"/>
              <a:gd name="T59" fmla="*/ 6 h 726"/>
              <a:gd name="T60" fmla="*/ 430 w 694"/>
              <a:gd name="T61" fmla="*/ 1 h 726"/>
              <a:gd name="T62" fmla="*/ 423 w 694"/>
              <a:gd name="T63" fmla="*/ 10 h 726"/>
              <a:gd name="T64" fmla="*/ 415 w 694"/>
              <a:gd name="T65" fmla="*/ 55 h 726"/>
              <a:gd name="T66" fmla="*/ 414 w 694"/>
              <a:gd name="T67" fmla="*/ 92 h 726"/>
              <a:gd name="T68" fmla="*/ 415 w 694"/>
              <a:gd name="T69" fmla="*/ 129 h 726"/>
              <a:gd name="T70" fmla="*/ 405 w 694"/>
              <a:gd name="T71" fmla="*/ 165 h 726"/>
              <a:gd name="T72" fmla="*/ 392 w 694"/>
              <a:gd name="T73" fmla="*/ 192 h 726"/>
              <a:gd name="T74" fmla="*/ 340 w 694"/>
              <a:gd name="T75" fmla="*/ 257 h 726"/>
              <a:gd name="T76" fmla="*/ 357 w 694"/>
              <a:gd name="T77" fmla="*/ 215 h 726"/>
              <a:gd name="T78" fmla="*/ 370 w 694"/>
              <a:gd name="T79" fmla="*/ 166 h 726"/>
              <a:gd name="T80" fmla="*/ 360 w 694"/>
              <a:gd name="T81" fmla="*/ 154 h 726"/>
              <a:gd name="T82" fmla="*/ 336 w 694"/>
              <a:gd name="T83" fmla="*/ 159 h 726"/>
              <a:gd name="T84" fmla="*/ 312 w 694"/>
              <a:gd name="T85" fmla="*/ 187 h 726"/>
              <a:gd name="T86" fmla="*/ 282 w 694"/>
              <a:gd name="T87" fmla="*/ 210 h 726"/>
              <a:gd name="T88" fmla="*/ 277 w 694"/>
              <a:gd name="T89" fmla="*/ 216 h 726"/>
              <a:gd name="T90" fmla="*/ 271 w 694"/>
              <a:gd name="T91" fmla="*/ 231 h 726"/>
              <a:gd name="T92" fmla="*/ 260 w 694"/>
              <a:gd name="T93" fmla="*/ 259 h 726"/>
              <a:gd name="T94" fmla="*/ 244 w 694"/>
              <a:gd name="T95" fmla="*/ 296 h 726"/>
              <a:gd name="T96" fmla="*/ 224 w 694"/>
              <a:gd name="T97" fmla="*/ 354 h 726"/>
              <a:gd name="T98" fmla="*/ 214 w 694"/>
              <a:gd name="T99" fmla="*/ 413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94" h="726">
                <a:moveTo>
                  <a:pt x="214" y="413"/>
                </a:moveTo>
                <a:lnTo>
                  <a:pt x="214" y="413"/>
                </a:lnTo>
                <a:lnTo>
                  <a:pt x="199" y="431"/>
                </a:lnTo>
                <a:lnTo>
                  <a:pt x="162" y="476"/>
                </a:lnTo>
                <a:lnTo>
                  <a:pt x="115" y="535"/>
                </a:lnTo>
                <a:lnTo>
                  <a:pt x="91" y="567"/>
                </a:lnTo>
                <a:lnTo>
                  <a:pt x="71" y="596"/>
                </a:lnTo>
                <a:lnTo>
                  <a:pt x="71" y="596"/>
                </a:lnTo>
                <a:lnTo>
                  <a:pt x="51" y="623"/>
                </a:lnTo>
                <a:lnTo>
                  <a:pt x="34" y="646"/>
                </a:lnTo>
                <a:lnTo>
                  <a:pt x="19" y="667"/>
                </a:lnTo>
                <a:lnTo>
                  <a:pt x="8" y="683"/>
                </a:lnTo>
                <a:lnTo>
                  <a:pt x="3" y="690"/>
                </a:lnTo>
                <a:lnTo>
                  <a:pt x="1" y="697"/>
                </a:lnTo>
                <a:lnTo>
                  <a:pt x="0" y="703"/>
                </a:lnTo>
                <a:lnTo>
                  <a:pt x="1" y="708"/>
                </a:lnTo>
                <a:lnTo>
                  <a:pt x="3" y="713"/>
                </a:lnTo>
                <a:lnTo>
                  <a:pt x="8" y="716"/>
                </a:lnTo>
                <a:lnTo>
                  <a:pt x="14" y="720"/>
                </a:lnTo>
                <a:lnTo>
                  <a:pt x="23" y="722"/>
                </a:lnTo>
                <a:lnTo>
                  <a:pt x="23" y="722"/>
                </a:lnTo>
                <a:lnTo>
                  <a:pt x="42" y="725"/>
                </a:lnTo>
                <a:lnTo>
                  <a:pt x="64" y="726"/>
                </a:lnTo>
                <a:lnTo>
                  <a:pt x="85" y="725"/>
                </a:lnTo>
                <a:lnTo>
                  <a:pt x="97" y="724"/>
                </a:lnTo>
                <a:lnTo>
                  <a:pt x="108" y="722"/>
                </a:lnTo>
                <a:lnTo>
                  <a:pt x="120" y="719"/>
                </a:lnTo>
                <a:lnTo>
                  <a:pt x="130" y="715"/>
                </a:lnTo>
                <a:lnTo>
                  <a:pt x="142" y="710"/>
                </a:lnTo>
                <a:lnTo>
                  <a:pt x="155" y="706"/>
                </a:lnTo>
                <a:lnTo>
                  <a:pt x="167" y="699"/>
                </a:lnTo>
                <a:lnTo>
                  <a:pt x="179" y="691"/>
                </a:lnTo>
                <a:lnTo>
                  <a:pt x="192" y="684"/>
                </a:lnTo>
                <a:lnTo>
                  <a:pt x="205" y="674"/>
                </a:lnTo>
                <a:lnTo>
                  <a:pt x="205" y="674"/>
                </a:lnTo>
                <a:lnTo>
                  <a:pt x="217" y="664"/>
                </a:lnTo>
                <a:lnTo>
                  <a:pt x="229" y="655"/>
                </a:lnTo>
                <a:lnTo>
                  <a:pt x="249" y="636"/>
                </a:lnTo>
                <a:lnTo>
                  <a:pt x="265" y="619"/>
                </a:lnTo>
                <a:lnTo>
                  <a:pt x="277" y="602"/>
                </a:lnTo>
                <a:lnTo>
                  <a:pt x="286" y="589"/>
                </a:lnTo>
                <a:lnTo>
                  <a:pt x="292" y="579"/>
                </a:lnTo>
                <a:lnTo>
                  <a:pt x="297" y="570"/>
                </a:lnTo>
                <a:lnTo>
                  <a:pt x="297" y="570"/>
                </a:lnTo>
                <a:lnTo>
                  <a:pt x="302" y="563"/>
                </a:lnTo>
                <a:lnTo>
                  <a:pt x="316" y="547"/>
                </a:lnTo>
                <a:lnTo>
                  <a:pt x="338" y="525"/>
                </a:lnTo>
                <a:lnTo>
                  <a:pt x="351" y="512"/>
                </a:lnTo>
                <a:lnTo>
                  <a:pt x="366" y="500"/>
                </a:lnTo>
                <a:lnTo>
                  <a:pt x="366" y="500"/>
                </a:lnTo>
                <a:lnTo>
                  <a:pt x="381" y="489"/>
                </a:lnTo>
                <a:lnTo>
                  <a:pt x="395" y="480"/>
                </a:lnTo>
                <a:lnTo>
                  <a:pt x="417" y="465"/>
                </a:lnTo>
                <a:lnTo>
                  <a:pt x="423" y="460"/>
                </a:lnTo>
                <a:lnTo>
                  <a:pt x="425" y="458"/>
                </a:lnTo>
                <a:lnTo>
                  <a:pt x="425" y="457"/>
                </a:lnTo>
                <a:lnTo>
                  <a:pt x="425" y="457"/>
                </a:lnTo>
                <a:lnTo>
                  <a:pt x="423" y="456"/>
                </a:lnTo>
                <a:lnTo>
                  <a:pt x="414" y="457"/>
                </a:lnTo>
                <a:lnTo>
                  <a:pt x="414" y="457"/>
                </a:lnTo>
                <a:lnTo>
                  <a:pt x="402" y="459"/>
                </a:lnTo>
                <a:lnTo>
                  <a:pt x="390" y="462"/>
                </a:lnTo>
                <a:lnTo>
                  <a:pt x="368" y="471"/>
                </a:lnTo>
                <a:lnTo>
                  <a:pt x="351" y="480"/>
                </a:lnTo>
                <a:lnTo>
                  <a:pt x="344" y="483"/>
                </a:lnTo>
                <a:lnTo>
                  <a:pt x="344" y="483"/>
                </a:lnTo>
                <a:lnTo>
                  <a:pt x="354" y="469"/>
                </a:lnTo>
                <a:lnTo>
                  <a:pt x="378" y="433"/>
                </a:lnTo>
                <a:lnTo>
                  <a:pt x="411" y="390"/>
                </a:lnTo>
                <a:lnTo>
                  <a:pt x="428" y="368"/>
                </a:lnTo>
                <a:lnTo>
                  <a:pt x="444" y="348"/>
                </a:lnTo>
                <a:lnTo>
                  <a:pt x="444" y="348"/>
                </a:lnTo>
                <a:lnTo>
                  <a:pt x="456" y="333"/>
                </a:lnTo>
                <a:lnTo>
                  <a:pt x="463" y="324"/>
                </a:lnTo>
                <a:lnTo>
                  <a:pt x="466" y="318"/>
                </a:lnTo>
                <a:lnTo>
                  <a:pt x="468" y="314"/>
                </a:lnTo>
                <a:lnTo>
                  <a:pt x="470" y="310"/>
                </a:lnTo>
                <a:lnTo>
                  <a:pt x="478" y="305"/>
                </a:lnTo>
                <a:lnTo>
                  <a:pt x="514" y="283"/>
                </a:lnTo>
                <a:lnTo>
                  <a:pt x="514" y="283"/>
                </a:lnTo>
                <a:lnTo>
                  <a:pt x="564" y="254"/>
                </a:lnTo>
                <a:lnTo>
                  <a:pt x="605" y="232"/>
                </a:lnTo>
                <a:lnTo>
                  <a:pt x="637" y="215"/>
                </a:lnTo>
                <a:lnTo>
                  <a:pt x="661" y="201"/>
                </a:lnTo>
                <a:lnTo>
                  <a:pt x="661" y="201"/>
                </a:lnTo>
                <a:lnTo>
                  <a:pt x="671" y="195"/>
                </a:lnTo>
                <a:lnTo>
                  <a:pt x="681" y="191"/>
                </a:lnTo>
                <a:lnTo>
                  <a:pt x="688" y="188"/>
                </a:lnTo>
                <a:lnTo>
                  <a:pt x="693" y="184"/>
                </a:lnTo>
                <a:lnTo>
                  <a:pt x="694" y="183"/>
                </a:lnTo>
                <a:lnTo>
                  <a:pt x="694" y="181"/>
                </a:lnTo>
                <a:lnTo>
                  <a:pt x="694" y="178"/>
                </a:lnTo>
                <a:lnTo>
                  <a:pt x="692" y="176"/>
                </a:lnTo>
                <a:lnTo>
                  <a:pt x="685" y="168"/>
                </a:lnTo>
                <a:lnTo>
                  <a:pt x="675" y="157"/>
                </a:lnTo>
                <a:lnTo>
                  <a:pt x="675" y="157"/>
                </a:lnTo>
                <a:lnTo>
                  <a:pt x="663" y="145"/>
                </a:lnTo>
                <a:lnTo>
                  <a:pt x="655" y="135"/>
                </a:lnTo>
                <a:lnTo>
                  <a:pt x="651" y="126"/>
                </a:lnTo>
                <a:lnTo>
                  <a:pt x="647" y="117"/>
                </a:lnTo>
                <a:lnTo>
                  <a:pt x="644" y="108"/>
                </a:lnTo>
                <a:lnTo>
                  <a:pt x="641" y="102"/>
                </a:lnTo>
                <a:lnTo>
                  <a:pt x="635" y="94"/>
                </a:lnTo>
                <a:lnTo>
                  <a:pt x="627" y="88"/>
                </a:lnTo>
                <a:lnTo>
                  <a:pt x="627" y="88"/>
                </a:lnTo>
                <a:lnTo>
                  <a:pt x="612" y="79"/>
                </a:lnTo>
                <a:lnTo>
                  <a:pt x="602" y="75"/>
                </a:lnTo>
                <a:lnTo>
                  <a:pt x="591" y="71"/>
                </a:lnTo>
                <a:lnTo>
                  <a:pt x="570" y="66"/>
                </a:lnTo>
                <a:lnTo>
                  <a:pt x="570" y="66"/>
                </a:lnTo>
                <a:lnTo>
                  <a:pt x="557" y="62"/>
                </a:lnTo>
                <a:lnTo>
                  <a:pt x="546" y="57"/>
                </a:lnTo>
                <a:lnTo>
                  <a:pt x="529" y="48"/>
                </a:lnTo>
                <a:lnTo>
                  <a:pt x="512" y="39"/>
                </a:lnTo>
                <a:lnTo>
                  <a:pt x="503" y="34"/>
                </a:lnTo>
                <a:lnTo>
                  <a:pt x="492" y="31"/>
                </a:lnTo>
                <a:lnTo>
                  <a:pt x="492" y="31"/>
                </a:lnTo>
                <a:lnTo>
                  <a:pt x="481" y="27"/>
                </a:lnTo>
                <a:lnTo>
                  <a:pt x="470" y="20"/>
                </a:lnTo>
                <a:lnTo>
                  <a:pt x="450" y="6"/>
                </a:lnTo>
                <a:lnTo>
                  <a:pt x="441" y="2"/>
                </a:lnTo>
                <a:lnTo>
                  <a:pt x="438" y="1"/>
                </a:lnTo>
                <a:lnTo>
                  <a:pt x="433" y="0"/>
                </a:lnTo>
                <a:lnTo>
                  <a:pt x="430" y="1"/>
                </a:lnTo>
                <a:lnTo>
                  <a:pt x="427" y="2"/>
                </a:lnTo>
                <a:lnTo>
                  <a:pt x="425" y="5"/>
                </a:lnTo>
                <a:lnTo>
                  <a:pt x="423" y="10"/>
                </a:lnTo>
                <a:lnTo>
                  <a:pt x="423" y="10"/>
                </a:lnTo>
                <a:lnTo>
                  <a:pt x="419" y="20"/>
                </a:lnTo>
                <a:lnTo>
                  <a:pt x="417" y="32"/>
                </a:lnTo>
                <a:lnTo>
                  <a:pt x="416" y="44"/>
                </a:lnTo>
                <a:lnTo>
                  <a:pt x="415" y="55"/>
                </a:lnTo>
                <a:lnTo>
                  <a:pt x="415" y="75"/>
                </a:lnTo>
                <a:lnTo>
                  <a:pt x="414" y="88"/>
                </a:lnTo>
                <a:lnTo>
                  <a:pt x="414" y="88"/>
                </a:lnTo>
                <a:lnTo>
                  <a:pt x="414" y="92"/>
                </a:lnTo>
                <a:lnTo>
                  <a:pt x="414" y="97"/>
                </a:lnTo>
                <a:lnTo>
                  <a:pt x="415" y="109"/>
                </a:lnTo>
                <a:lnTo>
                  <a:pt x="415" y="122"/>
                </a:lnTo>
                <a:lnTo>
                  <a:pt x="415" y="129"/>
                </a:lnTo>
                <a:lnTo>
                  <a:pt x="414" y="135"/>
                </a:lnTo>
                <a:lnTo>
                  <a:pt x="414" y="135"/>
                </a:lnTo>
                <a:lnTo>
                  <a:pt x="411" y="150"/>
                </a:lnTo>
                <a:lnTo>
                  <a:pt x="405" y="165"/>
                </a:lnTo>
                <a:lnTo>
                  <a:pt x="400" y="179"/>
                </a:lnTo>
                <a:lnTo>
                  <a:pt x="397" y="185"/>
                </a:lnTo>
                <a:lnTo>
                  <a:pt x="392" y="192"/>
                </a:lnTo>
                <a:lnTo>
                  <a:pt x="392" y="192"/>
                </a:lnTo>
                <a:lnTo>
                  <a:pt x="365" y="227"/>
                </a:lnTo>
                <a:lnTo>
                  <a:pt x="350" y="245"/>
                </a:lnTo>
                <a:lnTo>
                  <a:pt x="340" y="257"/>
                </a:lnTo>
                <a:lnTo>
                  <a:pt x="340" y="257"/>
                </a:lnTo>
                <a:lnTo>
                  <a:pt x="339" y="257"/>
                </a:lnTo>
                <a:lnTo>
                  <a:pt x="339" y="256"/>
                </a:lnTo>
                <a:lnTo>
                  <a:pt x="343" y="247"/>
                </a:lnTo>
                <a:lnTo>
                  <a:pt x="357" y="215"/>
                </a:lnTo>
                <a:lnTo>
                  <a:pt x="364" y="196"/>
                </a:lnTo>
                <a:lnTo>
                  <a:pt x="369" y="180"/>
                </a:lnTo>
                <a:lnTo>
                  <a:pt x="370" y="172"/>
                </a:lnTo>
                <a:lnTo>
                  <a:pt x="370" y="166"/>
                </a:lnTo>
                <a:lnTo>
                  <a:pt x="369" y="160"/>
                </a:lnTo>
                <a:lnTo>
                  <a:pt x="366" y="157"/>
                </a:lnTo>
                <a:lnTo>
                  <a:pt x="366" y="157"/>
                </a:lnTo>
                <a:lnTo>
                  <a:pt x="360" y="154"/>
                </a:lnTo>
                <a:lnTo>
                  <a:pt x="353" y="152"/>
                </a:lnTo>
                <a:lnTo>
                  <a:pt x="347" y="153"/>
                </a:lnTo>
                <a:lnTo>
                  <a:pt x="341" y="155"/>
                </a:lnTo>
                <a:lnTo>
                  <a:pt x="336" y="159"/>
                </a:lnTo>
                <a:lnTo>
                  <a:pt x="330" y="165"/>
                </a:lnTo>
                <a:lnTo>
                  <a:pt x="318" y="179"/>
                </a:lnTo>
                <a:lnTo>
                  <a:pt x="318" y="179"/>
                </a:lnTo>
                <a:lnTo>
                  <a:pt x="312" y="187"/>
                </a:lnTo>
                <a:lnTo>
                  <a:pt x="306" y="192"/>
                </a:lnTo>
                <a:lnTo>
                  <a:pt x="296" y="201"/>
                </a:lnTo>
                <a:lnTo>
                  <a:pt x="287" y="207"/>
                </a:lnTo>
                <a:lnTo>
                  <a:pt x="282" y="210"/>
                </a:lnTo>
                <a:lnTo>
                  <a:pt x="279" y="214"/>
                </a:lnTo>
                <a:lnTo>
                  <a:pt x="279" y="214"/>
                </a:lnTo>
                <a:lnTo>
                  <a:pt x="277" y="216"/>
                </a:lnTo>
                <a:lnTo>
                  <a:pt x="277" y="216"/>
                </a:lnTo>
                <a:lnTo>
                  <a:pt x="278" y="213"/>
                </a:lnTo>
                <a:lnTo>
                  <a:pt x="278" y="213"/>
                </a:lnTo>
                <a:lnTo>
                  <a:pt x="277" y="217"/>
                </a:lnTo>
                <a:lnTo>
                  <a:pt x="271" y="231"/>
                </a:lnTo>
                <a:lnTo>
                  <a:pt x="271" y="231"/>
                </a:lnTo>
                <a:lnTo>
                  <a:pt x="265" y="242"/>
                </a:lnTo>
                <a:lnTo>
                  <a:pt x="263" y="250"/>
                </a:lnTo>
                <a:lnTo>
                  <a:pt x="260" y="259"/>
                </a:lnTo>
                <a:lnTo>
                  <a:pt x="259" y="265"/>
                </a:lnTo>
                <a:lnTo>
                  <a:pt x="256" y="271"/>
                </a:lnTo>
                <a:lnTo>
                  <a:pt x="252" y="282"/>
                </a:lnTo>
                <a:lnTo>
                  <a:pt x="244" y="296"/>
                </a:lnTo>
                <a:lnTo>
                  <a:pt x="244" y="296"/>
                </a:lnTo>
                <a:lnTo>
                  <a:pt x="236" y="315"/>
                </a:lnTo>
                <a:lnTo>
                  <a:pt x="229" y="334"/>
                </a:lnTo>
                <a:lnTo>
                  <a:pt x="224" y="354"/>
                </a:lnTo>
                <a:lnTo>
                  <a:pt x="221" y="372"/>
                </a:lnTo>
                <a:lnTo>
                  <a:pt x="215" y="402"/>
                </a:lnTo>
                <a:lnTo>
                  <a:pt x="214" y="413"/>
                </a:lnTo>
                <a:lnTo>
                  <a:pt x="214" y="41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pptxc25_グッピーのシルエット</dc:title>
  <dc:subject>pptxc25_グッピーのシルエット</dc:subject>
  <dc:creator>でじけろお</dc:creator>
  <cp:revision>1</cp:revision>
  <dcterms:created xsi:type="dcterms:W3CDTF">2018-05-20T00:31:01Z</dcterms:created>
  <dcterms:modified xsi:type="dcterms:W3CDTF">2019-11-11T01:46:03Z</dcterms:modified>
  <cp:version>1</cp:version>
</cp:coreProperties>
</file>